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4"/>
  </p:sldMasterIdLst>
  <p:notesMasterIdLst>
    <p:notesMasterId r:id="rId13"/>
  </p:notesMasterIdLst>
  <p:handoutMasterIdLst>
    <p:handoutMasterId r:id="rId14"/>
  </p:handoutMasterIdLst>
  <p:sldIdLst>
    <p:sldId id="2440" r:id="rId5"/>
    <p:sldId id="4010" r:id="rId6"/>
    <p:sldId id="4012" r:id="rId7"/>
    <p:sldId id="4014" r:id="rId8"/>
    <p:sldId id="4013" r:id="rId9"/>
    <p:sldId id="4008" r:id="rId10"/>
    <p:sldId id="4015" r:id="rId11"/>
    <p:sldId id="4016" r:id="rId12"/>
  </p:sldIdLst>
  <p:sldSz cx="24377650" cy="13716000"/>
  <p:notesSz cx="9144000" cy="6858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767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CEC32-11A3-5214-BDA2-E4380FBCEB6D}" name="Francis Alvarez" initials="FA" userId="S::francis.alvarez@energycenter.org::aaf131cf-8aa7-4318-9429-a9204c7f118d" providerId="AD"/>
  <p188:author id="{0424FD81-EE4E-FED5-7A59-89DF5A4C6D37}" name="Mina Afayee" initials="MA" userId="S::mina.afayee@energycenter.org::877b85cd-8fd0-42a5-ab97-a12ab0b7bee2" providerId="AD"/>
  <p188:author id="{D40C21F4-72F6-7074-B674-DCE21A392DDF}" name="Aria Gehrmann" initials="AG" userId="S::aria.gehrmann@energycenter.org::0779b35d-330a-4e51-82a1-1fea5d863e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488"/>
    <a:srgbClr val="B861ED"/>
    <a:srgbClr val="D47EFA"/>
    <a:srgbClr val="E5E5E5"/>
    <a:srgbClr val="DAF2DC"/>
    <a:srgbClr val="FCE7D8"/>
    <a:srgbClr val="FFF4D1"/>
    <a:srgbClr val="D7E7F5"/>
    <a:srgbClr val="DFE9FD"/>
    <a:srgbClr val="B3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F066D-D70A-D278-E34E-820DDC8D83C8}" v="10" dt="2025-01-09T05:12:29.380"/>
    <p1510:client id="{401501DE-E63E-F3E5-6AF4-C8990949DE43}" v="1" dt="2025-01-08T21:24:01.676"/>
    <p1510:client id="{4933220E-40D1-98E2-4889-3026B828AFB6}" v="1" dt="2025-01-08T16:22:57.401"/>
    <p1510:client id="{4DFAA3FD-5173-5065-56F9-0BB8429616A0}" v="896" dt="2025-01-08T23:49:48.769"/>
    <p1510:client id="{9EDC7E25-5895-BCC0-0049-CDFD40EB4271}" v="142" dt="2025-01-07T18:26:00.914"/>
    <p1510:client id="{B529201A-7C7F-FA4B-0396-0A1AD3AEFF51}" v="40" dt="2025-01-08T00:35:32.15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06" y="96"/>
      </p:cViewPr>
      <p:guideLst>
        <p:guide orient="horz" pos="8136"/>
        <p:guide pos="14254"/>
        <p:guide pos="1078"/>
        <p:guide orient="horz" pos="504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Alvarez" userId="S::francis.alvarez@energycenter.org::aaf131cf-8aa7-4318-9429-a9204c7f118d" providerId="AD" clId="Web-{273F066D-D70A-D278-E34E-820DDC8D83C8}"/>
    <pc:docChg chg="delSld modSld">
      <pc:chgData name="Francis Alvarez" userId="S::francis.alvarez@energycenter.org::aaf131cf-8aa7-4318-9429-a9204c7f118d" providerId="AD" clId="Web-{273F066D-D70A-D278-E34E-820DDC8D83C8}" dt="2025-01-09T05:12:29.380" v="6"/>
      <pc:docMkLst>
        <pc:docMk/>
      </pc:docMkLst>
      <pc:sldChg chg="del">
        <pc:chgData name="Francis Alvarez" userId="S::francis.alvarez@energycenter.org::aaf131cf-8aa7-4318-9429-a9204c7f118d" providerId="AD" clId="Web-{273F066D-D70A-D278-E34E-820DDC8D83C8}" dt="2025-01-09T05:12:29.380" v="6"/>
        <pc:sldMkLst>
          <pc:docMk/>
          <pc:sldMk cId="3253911087" sldId="4011"/>
        </pc:sldMkLst>
      </pc:sldChg>
      <pc:sldChg chg="modSp">
        <pc:chgData name="Francis Alvarez" userId="S::francis.alvarez@energycenter.org::aaf131cf-8aa7-4318-9429-a9204c7f118d" providerId="AD" clId="Web-{273F066D-D70A-D278-E34E-820DDC8D83C8}" dt="2025-01-09T05:12:23.770" v="5" actId="20577"/>
        <pc:sldMkLst>
          <pc:docMk/>
          <pc:sldMk cId="2568771351" sldId="4016"/>
        </pc:sldMkLst>
        <pc:spChg chg="mod">
          <ac:chgData name="Francis Alvarez" userId="S::francis.alvarez@energycenter.org::aaf131cf-8aa7-4318-9429-a9204c7f118d" providerId="AD" clId="Web-{273F066D-D70A-D278-E34E-820DDC8D83C8}" dt="2025-01-09T05:12:23.770" v="5" actId="20577"/>
          <ac:spMkLst>
            <pc:docMk/>
            <pc:sldMk cId="2568771351" sldId="4016"/>
            <ac:spMk id="3" creationId="{A402E7EE-FE6A-2ABA-ABE0-BE0F2849859D}"/>
          </ac:spMkLst>
        </pc:spChg>
      </pc:sldChg>
    </pc:docChg>
  </pc:docChgLst>
  <pc:docChgLst>
    <pc:chgData name="Mina Afayee" userId="S::mina.afayee@energycenter.org::877b85cd-8fd0-42a5-ab97-a12ab0b7bee2" providerId="AD" clId="Web-{4933220E-40D1-98E2-4889-3026B828AFB6}"/>
    <pc:docChg chg="modSld">
      <pc:chgData name="Mina Afayee" userId="S::mina.afayee@energycenter.org::877b85cd-8fd0-42a5-ab97-a12ab0b7bee2" providerId="AD" clId="Web-{4933220E-40D1-98E2-4889-3026B828AFB6}" dt="2025-01-08T16:22:57.401" v="0" actId="1076"/>
      <pc:docMkLst>
        <pc:docMk/>
      </pc:docMkLst>
      <pc:sldChg chg="modSp">
        <pc:chgData name="Mina Afayee" userId="S::mina.afayee@energycenter.org::877b85cd-8fd0-42a5-ab97-a12ab0b7bee2" providerId="AD" clId="Web-{4933220E-40D1-98E2-4889-3026B828AFB6}" dt="2025-01-08T16:22:57.401" v="0" actId="1076"/>
        <pc:sldMkLst>
          <pc:docMk/>
          <pc:sldMk cId="2797864735" sldId="4014"/>
        </pc:sldMkLst>
        <pc:spChg chg="mod">
          <ac:chgData name="Mina Afayee" userId="S::mina.afayee@energycenter.org::877b85cd-8fd0-42a5-ab97-a12ab0b7bee2" providerId="AD" clId="Web-{4933220E-40D1-98E2-4889-3026B828AFB6}" dt="2025-01-08T16:22:57.401" v="0" actId="1076"/>
          <ac:spMkLst>
            <pc:docMk/>
            <pc:sldMk cId="2797864735" sldId="4014"/>
            <ac:spMk id="8" creationId="{3F376376-0A37-0090-CBC5-EE3FFA96C7FA}"/>
          </ac:spMkLst>
        </pc:spChg>
      </pc:sldChg>
    </pc:docChg>
  </pc:docChgLst>
  <pc:docChgLst>
    <pc:chgData name="Francis Alvarez" userId="S::francis.alvarez@energycenter.org::aaf131cf-8aa7-4318-9429-a9204c7f118d" providerId="AD" clId="Web-{9ACEF3F2-B9FF-B162-3CD5-84CCE6BBE04D}"/>
    <pc:docChg chg="addSld delSld modSld">
      <pc:chgData name="Francis Alvarez" userId="S::francis.alvarez@energycenter.org::aaf131cf-8aa7-4318-9429-a9204c7f118d" providerId="AD" clId="Web-{9ACEF3F2-B9FF-B162-3CD5-84CCE6BBE04D}" dt="2025-01-03T00:29:09.424" v="304" actId="20577"/>
      <pc:docMkLst>
        <pc:docMk/>
      </pc:docMkLst>
      <pc:sldChg chg="modSp">
        <pc:chgData name="Francis Alvarez" userId="S::francis.alvarez@energycenter.org::aaf131cf-8aa7-4318-9429-a9204c7f118d" providerId="AD" clId="Web-{9ACEF3F2-B9FF-B162-3CD5-84CCE6BBE04D}" dt="2025-01-03T00:13:32.917" v="37" actId="20577"/>
        <pc:sldMkLst>
          <pc:docMk/>
          <pc:sldMk cId="469906470" sldId="2440"/>
        </pc:sldMkLst>
        <pc:spChg chg="mod">
          <ac:chgData name="Francis Alvarez" userId="S::francis.alvarez@energycenter.org::aaf131cf-8aa7-4318-9429-a9204c7f118d" providerId="AD" clId="Web-{9ACEF3F2-B9FF-B162-3CD5-84CCE6BBE04D}" dt="2025-01-03T00:13:32.917" v="37" actId="20577"/>
          <ac:spMkLst>
            <pc:docMk/>
            <pc:sldMk cId="469906470" sldId="2440"/>
            <ac:spMk id="5" creationId="{81CCC84F-0823-EB46-9403-2A107F5692E4}"/>
          </ac:spMkLst>
        </pc:spChg>
        <pc:spChg chg="mod">
          <ac:chgData name="Francis Alvarez" userId="S::francis.alvarez@energycenter.org::aaf131cf-8aa7-4318-9429-a9204c7f118d" providerId="AD" clId="Web-{9ACEF3F2-B9FF-B162-3CD5-84CCE6BBE04D}" dt="2025-01-03T00:12:20.087" v="4" actId="20577"/>
          <ac:spMkLst>
            <pc:docMk/>
            <pc:sldMk cId="469906470" sldId="2440"/>
            <ac:spMk id="11" creationId="{6FC38E41-FC33-AB44-8B92-1071575D1989}"/>
          </ac:spMkLst>
        </pc:spChg>
      </pc:sldChg>
      <pc:sldChg chg="del">
        <pc:chgData name="Francis Alvarez" userId="S::francis.alvarez@energycenter.org::aaf131cf-8aa7-4318-9429-a9204c7f118d" providerId="AD" clId="Web-{9ACEF3F2-B9FF-B162-3CD5-84CCE6BBE04D}" dt="2025-01-03T00:15:17.310" v="125"/>
        <pc:sldMkLst>
          <pc:docMk/>
          <pc:sldMk cId="3032069600" sldId="4001"/>
        </pc:sldMkLst>
      </pc:sldChg>
      <pc:sldChg chg="del">
        <pc:chgData name="Francis Alvarez" userId="S::francis.alvarez@energycenter.org::aaf131cf-8aa7-4318-9429-a9204c7f118d" providerId="AD" clId="Web-{9ACEF3F2-B9FF-B162-3CD5-84CCE6BBE04D}" dt="2025-01-03T00:15:17.294" v="124"/>
        <pc:sldMkLst>
          <pc:docMk/>
          <pc:sldMk cId="2045619555" sldId="4002"/>
        </pc:sldMkLst>
      </pc:sldChg>
      <pc:sldChg chg="del">
        <pc:chgData name="Francis Alvarez" userId="S::francis.alvarez@energycenter.org::aaf131cf-8aa7-4318-9429-a9204c7f118d" providerId="AD" clId="Web-{9ACEF3F2-B9FF-B162-3CD5-84CCE6BBE04D}" dt="2025-01-03T00:15:17.294" v="123"/>
        <pc:sldMkLst>
          <pc:docMk/>
          <pc:sldMk cId="568865282" sldId="4003"/>
        </pc:sldMkLst>
      </pc:sldChg>
      <pc:sldChg chg="del">
        <pc:chgData name="Francis Alvarez" userId="S::francis.alvarez@energycenter.org::aaf131cf-8aa7-4318-9429-a9204c7f118d" providerId="AD" clId="Web-{9ACEF3F2-B9FF-B162-3CD5-84CCE6BBE04D}" dt="2025-01-03T00:15:17.294" v="122"/>
        <pc:sldMkLst>
          <pc:docMk/>
          <pc:sldMk cId="1676209484" sldId="4004"/>
        </pc:sldMkLst>
      </pc:sldChg>
      <pc:sldChg chg="addSp delSp modSp">
        <pc:chgData name="Francis Alvarez" userId="S::francis.alvarez@energycenter.org::aaf131cf-8aa7-4318-9429-a9204c7f118d" providerId="AD" clId="Web-{9ACEF3F2-B9FF-B162-3CD5-84CCE6BBE04D}" dt="2025-01-03T00:23:48.463" v="245" actId="20577"/>
        <pc:sldMkLst>
          <pc:docMk/>
          <pc:sldMk cId="768463181" sldId="4008"/>
        </pc:sldMkLst>
        <pc:spChg chg="mod">
          <ac:chgData name="Francis Alvarez" userId="S::francis.alvarez@energycenter.org::aaf131cf-8aa7-4318-9429-a9204c7f118d" providerId="AD" clId="Web-{9ACEF3F2-B9FF-B162-3CD5-84CCE6BBE04D}" dt="2025-01-03T00:18:52.425" v="179" actId="1076"/>
          <ac:spMkLst>
            <pc:docMk/>
            <pc:sldMk cId="768463181" sldId="4008"/>
            <ac:spMk id="3" creationId="{3F43BFB4-1CA0-4C16-6885-3EDB3F47A3B3}"/>
          </ac:spMkLst>
        </pc:spChg>
        <pc:spChg chg="mod">
          <ac:chgData name="Francis Alvarez" userId="S::francis.alvarez@energycenter.org::aaf131cf-8aa7-4318-9429-a9204c7f118d" providerId="AD" clId="Web-{9ACEF3F2-B9FF-B162-3CD5-84CCE6BBE04D}" dt="2025-01-03T00:23:48.463" v="245" actId="20577"/>
          <ac:spMkLst>
            <pc:docMk/>
            <pc:sldMk cId="768463181" sldId="4008"/>
            <ac:spMk id="5" creationId="{F0CD9EB9-8A7D-CB77-E8DD-3E4462CA127C}"/>
          </ac:spMkLst>
        </pc:spChg>
        <pc:spChg chg="add mod ord">
          <ac:chgData name="Francis Alvarez" userId="S::francis.alvarez@energycenter.org::aaf131cf-8aa7-4318-9429-a9204c7f118d" providerId="AD" clId="Web-{9ACEF3F2-B9FF-B162-3CD5-84CCE6BBE04D}" dt="2025-01-03T00:17:39.876" v="162" actId="1076"/>
          <ac:spMkLst>
            <pc:docMk/>
            <pc:sldMk cId="768463181" sldId="4008"/>
            <ac:spMk id="8" creationId="{A8684651-AFD8-7B75-8004-E2FC56E44E30}"/>
          </ac:spMkLst>
        </pc:spChg>
        <pc:picChg chg="del">
          <ac:chgData name="Francis Alvarez" userId="S::francis.alvarez@energycenter.org::aaf131cf-8aa7-4318-9429-a9204c7f118d" providerId="AD" clId="Web-{9ACEF3F2-B9FF-B162-3CD5-84CCE6BBE04D}" dt="2025-01-03T00:16:54.641" v="147"/>
          <ac:picMkLst>
            <pc:docMk/>
            <pc:sldMk cId="768463181" sldId="4008"/>
            <ac:picMk id="4" creationId="{CC4BAD49-F289-F6EC-1D01-14445CACAD7D}"/>
          </ac:picMkLst>
        </pc:picChg>
        <pc:picChg chg="add mod">
          <ac:chgData name="Francis Alvarez" userId="S::francis.alvarez@energycenter.org::aaf131cf-8aa7-4318-9429-a9204c7f118d" providerId="AD" clId="Web-{9ACEF3F2-B9FF-B162-3CD5-84CCE6BBE04D}" dt="2025-01-03T00:17:43.876" v="164" actId="1076"/>
          <ac:picMkLst>
            <pc:docMk/>
            <pc:sldMk cId="768463181" sldId="4008"/>
            <ac:picMk id="6" creationId="{E188D8D8-2E3D-A283-DE22-06CB2D948041}"/>
          </ac:picMkLst>
        </pc:picChg>
      </pc:sldChg>
      <pc:sldChg chg="modSp">
        <pc:chgData name="Francis Alvarez" userId="S::francis.alvarez@energycenter.org::aaf131cf-8aa7-4318-9429-a9204c7f118d" providerId="AD" clId="Web-{9ACEF3F2-B9FF-B162-3CD5-84CCE6BBE04D}" dt="2025-01-03T00:29:09.424" v="304" actId="20577"/>
        <pc:sldMkLst>
          <pc:docMk/>
          <pc:sldMk cId="3708632152" sldId="4010"/>
        </pc:sldMkLst>
        <pc:spChg chg="mod">
          <ac:chgData name="Francis Alvarez" userId="S::francis.alvarez@energycenter.org::aaf131cf-8aa7-4318-9429-a9204c7f118d" providerId="AD" clId="Web-{9ACEF3F2-B9FF-B162-3CD5-84CCE6BBE04D}" dt="2025-01-03T00:29:09.424" v="304" actId="20577"/>
          <ac:spMkLst>
            <pc:docMk/>
            <pc:sldMk cId="3708632152" sldId="4010"/>
            <ac:spMk id="3" creationId="{E48C1D98-F736-E44F-E1ED-64176CC10682}"/>
          </ac:spMkLst>
        </pc:spChg>
      </pc:sldChg>
      <pc:sldChg chg="delSp add mod replId modShow">
        <pc:chgData name="Francis Alvarez" userId="S::francis.alvarez@energycenter.org::aaf131cf-8aa7-4318-9429-a9204c7f118d" providerId="AD" clId="Web-{9ACEF3F2-B9FF-B162-3CD5-84CCE6BBE04D}" dt="2025-01-03T00:21:45.069" v="217"/>
        <pc:sldMkLst>
          <pc:docMk/>
          <pc:sldMk cId="3253911087" sldId="4011"/>
        </pc:sldMkLst>
        <pc:picChg chg="del">
          <ac:chgData name="Francis Alvarez" userId="S::francis.alvarez@energycenter.org::aaf131cf-8aa7-4318-9429-a9204c7f118d" providerId="AD" clId="Web-{9ACEF3F2-B9FF-B162-3CD5-84CCE6BBE04D}" dt="2025-01-03T00:21:45.069" v="217"/>
          <ac:picMkLst>
            <pc:docMk/>
            <pc:sldMk cId="3253911087" sldId="4011"/>
            <ac:picMk id="6" creationId="{E188D8D8-2E3D-A283-DE22-06CB2D948041}"/>
          </ac:picMkLst>
        </pc:picChg>
      </pc:sldChg>
      <pc:sldChg chg="addSp delSp modSp new add del">
        <pc:chgData name="Francis Alvarez" userId="S::francis.alvarez@energycenter.org::aaf131cf-8aa7-4318-9429-a9204c7f118d" providerId="AD" clId="Web-{9ACEF3F2-B9FF-B162-3CD5-84CCE6BBE04D}" dt="2025-01-03T00:22:07.398" v="226"/>
        <pc:sldMkLst>
          <pc:docMk/>
          <pc:sldMk cId="3014603855" sldId="4012"/>
        </pc:sldMkLst>
        <pc:spChg chg="del">
          <ac:chgData name="Francis Alvarez" userId="S::francis.alvarez@energycenter.org::aaf131cf-8aa7-4318-9429-a9204c7f118d" providerId="AD" clId="Web-{9ACEF3F2-B9FF-B162-3CD5-84CCE6BBE04D}" dt="2025-01-03T00:21:10.506" v="189"/>
          <ac:spMkLst>
            <pc:docMk/>
            <pc:sldMk cId="3014603855" sldId="4012"/>
            <ac:spMk id="3" creationId="{C1405208-1B1F-C350-7299-34F9BC5BDA71}"/>
          </ac:spMkLst>
        </pc:spChg>
        <pc:spChg chg="mod">
          <ac:chgData name="Francis Alvarez" userId="S::francis.alvarez@energycenter.org::aaf131cf-8aa7-4318-9429-a9204c7f118d" providerId="AD" clId="Web-{9ACEF3F2-B9FF-B162-3CD5-84CCE6BBE04D}" dt="2025-01-03T00:21:05.068" v="187" actId="20577"/>
          <ac:spMkLst>
            <pc:docMk/>
            <pc:sldMk cId="3014603855" sldId="4012"/>
            <ac:spMk id="4" creationId="{1C862BA9-1A70-36D1-99F6-AA2B25FE4C2F}"/>
          </ac:spMkLst>
        </pc:spChg>
        <pc:spChg chg="add">
          <ac:chgData name="Francis Alvarez" userId="S::francis.alvarez@energycenter.org::aaf131cf-8aa7-4318-9429-a9204c7f118d" providerId="AD" clId="Web-{9ACEF3F2-B9FF-B162-3CD5-84CCE6BBE04D}" dt="2025-01-03T00:21:06.537" v="188"/>
          <ac:spMkLst>
            <pc:docMk/>
            <pc:sldMk cId="3014603855" sldId="4012"/>
            <ac:spMk id="8" creationId="{E8442C9A-47A7-6F61-C6A5-C5C8FBF3752B}"/>
          </ac:spMkLst>
        </pc:spChg>
        <pc:spChg chg="add mod">
          <ac:chgData name="Francis Alvarez" userId="S::francis.alvarez@energycenter.org::aaf131cf-8aa7-4318-9429-a9204c7f118d" providerId="AD" clId="Web-{9ACEF3F2-B9FF-B162-3CD5-84CCE6BBE04D}" dt="2025-01-03T00:21:21.850" v="201" actId="20577"/>
          <ac:spMkLst>
            <pc:docMk/>
            <pc:sldMk cId="3014603855" sldId="4012"/>
            <ac:spMk id="9" creationId="{8AAE6D06-640D-DD76-A7EA-7B19206C214B}"/>
          </ac:spMkLst>
        </pc:spChg>
        <pc:spChg chg="add">
          <ac:chgData name="Francis Alvarez" userId="S::francis.alvarez@energycenter.org::aaf131cf-8aa7-4318-9429-a9204c7f118d" providerId="AD" clId="Web-{9ACEF3F2-B9FF-B162-3CD5-84CCE6BBE04D}" dt="2025-01-03T00:21:06.537" v="188"/>
          <ac:spMkLst>
            <pc:docMk/>
            <pc:sldMk cId="3014603855" sldId="4012"/>
            <ac:spMk id="10" creationId="{2C5F9A9C-4FFF-230E-B5B3-E4C2B19E12F5}"/>
          </ac:spMkLst>
        </pc:spChg>
        <pc:spChg chg="add mod">
          <ac:chgData name="Francis Alvarez" userId="S::francis.alvarez@energycenter.org::aaf131cf-8aa7-4318-9429-a9204c7f118d" providerId="AD" clId="Web-{9ACEF3F2-B9FF-B162-3CD5-84CCE6BBE04D}" dt="2025-01-03T00:21:33.210" v="215" actId="20577"/>
          <ac:spMkLst>
            <pc:docMk/>
            <pc:sldMk cId="3014603855" sldId="4012"/>
            <ac:spMk id="11" creationId="{19907E98-8994-B191-34DD-CB6BE1815EC6}"/>
          </ac:spMkLst>
        </pc:spChg>
        <pc:spChg chg="add">
          <ac:chgData name="Francis Alvarez" userId="S::francis.alvarez@energycenter.org::aaf131cf-8aa7-4318-9429-a9204c7f118d" providerId="AD" clId="Web-{9ACEF3F2-B9FF-B162-3CD5-84CCE6BBE04D}" dt="2025-01-03T00:21:06.537" v="188"/>
          <ac:spMkLst>
            <pc:docMk/>
            <pc:sldMk cId="3014603855" sldId="4012"/>
            <ac:spMk id="12" creationId="{16784B44-50CB-EB57-0820-A58E811402F1}"/>
          </ac:spMkLst>
        </pc:spChg>
        <pc:spChg chg="add mod">
          <ac:chgData name="Francis Alvarez" userId="S::francis.alvarez@energycenter.org::aaf131cf-8aa7-4318-9429-a9204c7f118d" providerId="AD" clId="Web-{9ACEF3F2-B9FF-B162-3CD5-84CCE6BBE04D}" dt="2025-01-03T00:21:25.569" v="205" actId="20577"/>
          <ac:spMkLst>
            <pc:docMk/>
            <pc:sldMk cId="3014603855" sldId="4012"/>
            <ac:spMk id="13" creationId="{BE314ED0-639D-C241-EBE1-FBCCE8B22255}"/>
          </ac:spMkLst>
        </pc:spChg>
        <pc:picChg chg="add">
          <ac:chgData name="Francis Alvarez" userId="S::francis.alvarez@energycenter.org::aaf131cf-8aa7-4318-9429-a9204c7f118d" providerId="AD" clId="Web-{9ACEF3F2-B9FF-B162-3CD5-84CCE6BBE04D}" dt="2025-01-03T00:21:06.537" v="188"/>
          <ac:picMkLst>
            <pc:docMk/>
            <pc:sldMk cId="3014603855" sldId="4012"/>
            <ac:picMk id="5" creationId="{6783E28D-2DBF-EFFB-1999-6FAF15612C36}"/>
          </ac:picMkLst>
        </pc:picChg>
        <pc:picChg chg="add">
          <ac:chgData name="Francis Alvarez" userId="S::francis.alvarez@energycenter.org::aaf131cf-8aa7-4318-9429-a9204c7f118d" providerId="AD" clId="Web-{9ACEF3F2-B9FF-B162-3CD5-84CCE6BBE04D}" dt="2025-01-03T00:21:06.537" v="188"/>
          <ac:picMkLst>
            <pc:docMk/>
            <pc:sldMk cId="3014603855" sldId="4012"/>
            <ac:picMk id="6" creationId="{52AB5810-DDEA-76DB-B34D-F8F07F4A0397}"/>
          </ac:picMkLst>
        </pc:picChg>
        <pc:picChg chg="add">
          <ac:chgData name="Francis Alvarez" userId="S::francis.alvarez@energycenter.org::aaf131cf-8aa7-4318-9429-a9204c7f118d" providerId="AD" clId="Web-{9ACEF3F2-B9FF-B162-3CD5-84CCE6BBE04D}" dt="2025-01-03T00:21:06.537" v="188"/>
          <ac:picMkLst>
            <pc:docMk/>
            <pc:sldMk cId="3014603855" sldId="4012"/>
            <ac:picMk id="7" creationId="{EC76A823-DCF9-1326-A648-672D8E84A7D5}"/>
          </ac:picMkLst>
        </pc:picChg>
      </pc:sldChg>
      <pc:sldChg chg="addSp modSp new mod modClrScheme chgLayout">
        <pc:chgData name="Francis Alvarez" userId="S::francis.alvarez@energycenter.org::aaf131cf-8aa7-4318-9429-a9204c7f118d" providerId="AD" clId="Web-{9ACEF3F2-B9FF-B162-3CD5-84CCE6BBE04D}" dt="2025-01-03T00:28:23.282" v="274" actId="20577"/>
        <pc:sldMkLst>
          <pc:docMk/>
          <pc:sldMk cId="4218562517" sldId="4013"/>
        </pc:sldMkLst>
        <pc:spChg chg="mod ord">
          <ac:chgData name="Francis Alvarez" userId="S::francis.alvarez@energycenter.org::aaf131cf-8aa7-4318-9429-a9204c7f118d" providerId="AD" clId="Web-{9ACEF3F2-B9FF-B162-3CD5-84CCE6BBE04D}" dt="2025-01-03T00:23:54.463" v="247"/>
          <ac:spMkLst>
            <pc:docMk/>
            <pc:sldMk cId="4218562517" sldId="4013"/>
            <ac:spMk id="2" creationId="{25DB8337-C9D3-F16F-44C5-190330D9A3FA}"/>
          </ac:spMkLst>
        </pc:spChg>
        <pc:spChg chg="add mod ord">
          <ac:chgData name="Francis Alvarez" userId="S::francis.alvarez@energycenter.org::aaf131cf-8aa7-4318-9429-a9204c7f118d" providerId="AD" clId="Web-{9ACEF3F2-B9FF-B162-3CD5-84CCE6BBE04D}" dt="2025-01-03T00:24:03.823" v="261" actId="20577"/>
          <ac:spMkLst>
            <pc:docMk/>
            <pc:sldMk cId="4218562517" sldId="4013"/>
            <ac:spMk id="3" creationId="{7AE649BB-E13B-1A54-672B-5268290E6AA1}"/>
          </ac:spMkLst>
        </pc:spChg>
        <pc:spChg chg="add mod ord">
          <ac:chgData name="Francis Alvarez" userId="S::francis.alvarez@energycenter.org::aaf131cf-8aa7-4318-9429-a9204c7f118d" providerId="AD" clId="Web-{9ACEF3F2-B9FF-B162-3CD5-84CCE6BBE04D}" dt="2025-01-03T00:28:23.282" v="274" actId="20577"/>
          <ac:spMkLst>
            <pc:docMk/>
            <pc:sldMk cId="4218562517" sldId="4013"/>
            <ac:spMk id="4" creationId="{41015A8E-19A8-A4F5-BD72-5A4289C2106E}"/>
          </ac:spMkLst>
        </pc:spChg>
      </pc:sldChg>
    </pc:docChg>
  </pc:docChgLst>
  <pc:docChgLst>
    <pc:chgData name="Francis Alvarez" userId="S::francis.alvarez@energycenter.org::aaf131cf-8aa7-4318-9429-a9204c7f118d" providerId="AD" clId="Web-{CECE3161-C6DA-19D6-8704-7C79C36ECFA6}"/>
    <pc:docChg chg="addSld delSld modSld">
      <pc:chgData name="Francis Alvarez" userId="S::francis.alvarez@energycenter.org::aaf131cf-8aa7-4318-9429-a9204c7f118d" providerId="AD" clId="Web-{CECE3161-C6DA-19D6-8704-7C79C36ECFA6}" dt="2023-11-30T16:36:51.864" v="24" actId="1076"/>
      <pc:docMkLst>
        <pc:docMk/>
      </pc:docMkLst>
      <pc:sldChg chg="addSp delSp modSp new">
        <pc:chgData name="Francis Alvarez" userId="S::francis.alvarez@energycenter.org::aaf131cf-8aa7-4318-9429-a9204c7f118d" providerId="AD" clId="Web-{CECE3161-C6DA-19D6-8704-7C79C36ECFA6}" dt="2023-11-30T16:36:19.690" v="14" actId="14100"/>
        <pc:sldMkLst>
          <pc:docMk/>
          <pc:sldMk cId="1565228515" sldId="4005"/>
        </pc:sldMkLst>
        <pc:spChg chg="del">
          <ac:chgData name="Francis Alvarez" userId="S::francis.alvarez@energycenter.org::aaf131cf-8aa7-4318-9429-a9204c7f118d" providerId="AD" clId="Web-{CECE3161-C6DA-19D6-8704-7C79C36ECFA6}" dt="2023-11-30T16:35:17.592" v="3"/>
          <ac:spMkLst>
            <pc:docMk/>
            <pc:sldMk cId="1565228515" sldId="4005"/>
            <ac:spMk id="3" creationId="{25A85C9E-EFC9-4D4C-CEB2-C30273F09C0D}"/>
          </ac:spMkLst>
        </pc:spChg>
        <pc:spChg chg="add del">
          <ac:chgData name="Francis Alvarez" userId="S::francis.alvarez@energycenter.org::aaf131cf-8aa7-4318-9429-a9204c7f118d" providerId="AD" clId="Web-{CECE3161-C6DA-19D6-8704-7C79C36ECFA6}" dt="2023-11-30T16:36:14.033" v="12"/>
          <ac:spMkLst>
            <pc:docMk/>
            <pc:sldMk cId="1565228515" sldId="4005"/>
            <ac:spMk id="4" creationId="{B939E033-313D-9FF6-D843-195F8FDFF02B}"/>
          </ac:spMkLst>
        </pc:spChg>
        <pc:picChg chg="add mod">
          <ac:chgData name="Francis Alvarez" userId="S::francis.alvarez@energycenter.org::aaf131cf-8aa7-4318-9429-a9204c7f118d" providerId="AD" clId="Web-{CECE3161-C6DA-19D6-8704-7C79C36ECFA6}" dt="2023-11-30T16:36:19.690" v="14" actId="14100"/>
          <ac:picMkLst>
            <pc:docMk/>
            <pc:sldMk cId="1565228515" sldId="4005"/>
            <ac:picMk id="5" creationId="{774953F8-468C-4AE1-1105-E177BE6CDADB}"/>
          </ac:picMkLst>
        </pc:picChg>
      </pc:sldChg>
      <pc:sldChg chg="new del">
        <pc:chgData name="Francis Alvarez" userId="S::francis.alvarez@energycenter.org::aaf131cf-8aa7-4318-9429-a9204c7f118d" providerId="AD" clId="Web-{CECE3161-C6DA-19D6-8704-7C79C36ECFA6}" dt="2023-11-30T16:36:28.300" v="17"/>
        <pc:sldMkLst>
          <pc:docMk/>
          <pc:sldMk cId="1419524831" sldId="4006"/>
        </pc:sldMkLst>
      </pc:sldChg>
      <pc:sldChg chg="modSp new">
        <pc:chgData name="Francis Alvarez" userId="S::francis.alvarez@energycenter.org::aaf131cf-8aa7-4318-9429-a9204c7f118d" providerId="AD" clId="Web-{CECE3161-C6DA-19D6-8704-7C79C36ECFA6}" dt="2023-11-30T16:36:51.864" v="24" actId="1076"/>
        <pc:sldMkLst>
          <pc:docMk/>
          <pc:sldMk cId="397974020" sldId="4007"/>
        </pc:sldMkLst>
        <pc:spChg chg="mod">
          <ac:chgData name="Francis Alvarez" userId="S::francis.alvarez@energycenter.org::aaf131cf-8aa7-4318-9429-a9204c7f118d" providerId="AD" clId="Web-{CECE3161-C6DA-19D6-8704-7C79C36ECFA6}" dt="2023-11-30T16:36:51.864" v="24" actId="1076"/>
          <ac:spMkLst>
            <pc:docMk/>
            <pc:sldMk cId="397974020" sldId="4007"/>
            <ac:spMk id="3" creationId="{561EFC5E-9C07-C5C6-F8BB-D5AEA8E66314}"/>
          </ac:spMkLst>
        </pc:spChg>
      </pc:sldChg>
    </pc:docChg>
  </pc:docChgLst>
  <pc:docChgLst>
    <pc:chgData name="Mina Afayee" userId="S::mina.afayee@energycenter.org::877b85cd-8fd0-42a5-ab97-a12ab0b7bee2" providerId="AD" clId="Web-{B529201A-7C7F-FA4B-0396-0A1AD3AEFF51}"/>
    <pc:docChg chg="modSld">
      <pc:chgData name="Mina Afayee" userId="S::mina.afayee@energycenter.org::877b85cd-8fd0-42a5-ab97-a12ab0b7bee2" providerId="AD" clId="Web-{B529201A-7C7F-FA4B-0396-0A1AD3AEFF51}" dt="2025-01-08T00:35:32.152" v="38" actId="1076"/>
      <pc:docMkLst>
        <pc:docMk/>
      </pc:docMkLst>
      <pc:sldChg chg="addSp delSp modSp">
        <pc:chgData name="Mina Afayee" userId="S::mina.afayee@energycenter.org::877b85cd-8fd0-42a5-ab97-a12ab0b7bee2" providerId="AD" clId="Web-{B529201A-7C7F-FA4B-0396-0A1AD3AEFF51}" dt="2025-01-08T00:35:32.152" v="38" actId="1076"/>
        <pc:sldMkLst>
          <pc:docMk/>
          <pc:sldMk cId="4218562517" sldId="4013"/>
        </pc:sldMkLst>
        <pc:spChg chg="del mod">
          <ac:chgData name="Mina Afayee" userId="S::mina.afayee@energycenter.org::877b85cd-8fd0-42a5-ab97-a12ab0b7bee2" providerId="AD" clId="Web-{B529201A-7C7F-FA4B-0396-0A1AD3AEFF51}" dt="2025-01-08T00:34:32.932" v="23"/>
          <ac:spMkLst>
            <pc:docMk/>
            <pc:sldMk cId="4218562517" sldId="4013"/>
            <ac:spMk id="2" creationId="{25DB8337-C9D3-F16F-44C5-190330D9A3FA}"/>
          </ac:spMkLst>
        </pc:spChg>
        <pc:spChg chg="mod">
          <ac:chgData name="Mina Afayee" userId="S::mina.afayee@energycenter.org::877b85cd-8fd0-42a5-ab97-a12ab0b7bee2" providerId="AD" clId="Web-{B529201A-7C7F-FA4B-0396-0A1AD3AEFF51}" dt="2025-01-08T00:35:20.511" v="35" actId="20577"/>
          <ac:spMkLst>
            <pc:docMk/>
            <pc:sldMk cId="4218562517" sldId="4013"/>
            <ac:spMk id="4" creationId="{41015A8E-19A8-A4F5-BD72-5A4289C2106E}"/>
          </ac:spMkLst>
        </pc:spChg>
        <pc:picChg chg="add mod">
          <ac:chgData name="Mina Afayee" userId="S::mina.afayee@energycenter.org::877b85cd-8fd0-42a5-ab97-a12ab0b7bee2" providerId="AD" clId="Web-{B529201A-7C7F-FA4B-0396-0A1AD3AEFF51}" dt="2025-01-08T00:35:32.152" v="38" actId="1076"/>
          <ac:picMkLst>
            <pc:docMk/>
            <pc:sldMk cId="4218562517" sldId="4013"/>
            <ac:picMk id="5" creationId="{9A1A7014-6902-5804-787F-155B22D0F924}"/>
          </ac:picMkLst>
        </pc:picChg>
      </pc:sldChg>
    </pc:docChg>
  </pc:docChgLst>
  <pc:docChgLst>
    <pc:chgData name="Francis Alvarez" userId="aaf131cf-8aa7-4318-9429-a9204c7f118d" providerId="ADAL" clId="{0F55760C-A938-4408-B45F-DA87A10AF6F2}"/>
    <pc:docChg chg="undo custSel addSld delSld modSld modMainMaster">
      <pc:chgData name="Francis Alvarez" userId="aaf131cf-8aa7-4318-9429-a9204c7f118d" providerId="ADAL" clId="{0F55760C-A938-4408-B45F-DA87A10AF6F2}" dt="2023-12-01T15:43:23.412" v="210" actId="20577"/>
      <pc:docMkLst>
        <pc:docMk/>
      </pc:docMkLst>
      <pc:sldChg chg="addSp modSp mod">
        <pc:chgData name="Francis Alvarez" userId="aaf131cf-8aa7-4318-9429-a9204c7f118d" providerId="ADAL" clId="{0F55760C-A938-4408-B45F-DA87A10AF6F2}" dt="2023-11-30T17:46:43.759" v="206" actId="20577"/>
        <pc:sldMkLst>
          <pc:docMk/>
          <pc:sldMk cId="469906470" sldId="2440"/>
        </pc:sldMkLst>
        <pc:spChg chg="add mod ord">
          <ac:chgData name="Francis Alvarez" userId="aaf131cf-8aa7-4318-9429-a9204c7f118d" providerId="ADAL" clId="{0F55760C-A938-4408-B45F-DA87A10AF6F2}" dt="2023-11-30T16:42:35.934" v="101" actId="164"/>
          <ac:spMkLst>
            <pc:docMk/>
            <pc:sldMk cId="469906470" sldId="2440"/>
            <ac:spMk id="4" creationId="{64B9473E-508A-1B8F-164E-ABC8C3562B00}"/>
          </ac:spMkLst>
        </pc:spChg>
        <pc:spChg chg="mod">
          <ac:chgData name="Francis Alvarez" userId="aaf131cf-8aa7-4318-9429-a9204c7f118d" providerId="ADAL" clId="{0F55760C-A938-4408-B45F-DA87A10AF6F2}" dt="2023-11-30T17:46:43.759" v="206" actId="20577"/>
          <ac:spMkLst>
            <pc:docMk/>
            <pc:sldMk cId="469906470" sldId="2440"/>
            <ac:spMk id="5" creationId="{81CCC84F-0823-EB46-9403-2A107F5692E4}"/>
          </ac:spMkLst>
        </pc:spChg>
        <pc:spChg chg="mod">
          <ac:chgData name="Francis Alvarez" userId="aaf131cf-8aa7-4318-9429-a9204c7f118d" providerId="ADAL" clId="{0F55760C-A938-4408-B45F-DA87A10AF6F2}" dt="2023-11-30T16:41:26.954" v="87" actId="1076"/>
          <ac:spMkLst>
            <pc:docMk/>
            <pc:sldMk cId="469906470" sldId="2440"/>
            <ac:spMk id="10" creationId="{A3CD9528-9A6E-3C44-B908-A924785D742E}"/>
          </ac:spMkLst>
        </pc:spChg>
        <pc:grpChg chg="add mod">
          <ac:chgData name="Francis Alvarez" userId="aaf131cf-8aa7-4318-9429-a9204c7f118d" providerId="ADAL" clId="{0F55760C-A938-4408-B45F-DA87A10AF6F2}" dt="2023-11-30T16:42:35.934" v="101" actId="164"/>
          <ac:grpSpMkLst>
            <pc:docMk/>
            <pc:sldMk cId="469906470" sldId="2440"/>
            <ac:grpSpMk id="6" creationId="{FF329FB2-4E8A-959C-C641-2FE10277BCF6}"/>
          </ac:grpSpMkLst>
        </pc:grpChg>
        <pc:picChg chg="add mod">
          <ac:chgData name="Francis Alvarez" userId="aaf131cf-8aa7-4318-9429-a9204c7f118d" providerId="ADAL" clId="{0F55760C-A938-4408-B45F-DA87A10AF6F2}" dt="2023-11-30T16:42:35.934" v="101" actId="164"/>
          <ac:picMkLst>
            <pc:docMk/>
            <pc:sldMk cId="469906470" sldId="2440"/>
            <ac:picMk id="3" creationId="{2DDA3D3F-EAA5-03D6-748A-0D19A0B5A728}"/>
          </ac:picMkLst>
        </pc:picChg>
        <pc:picChg chg="add mod">
          <ac:chgData name="Francis Alvarez" userId="aaf131cf-8aa7-4318-9429-a9204c7f118d" providerId="ADAL" clId="{0F55760C-A938-4408-B45F-DA87A10AF6F2}" dt="2023-11-30T16:42:35.934" v="101" actId="164"/>
          <ac:picMkLst>
            <pc:docMk/>
            <pc:sldMk cId="469906470" sldId="2440"/>
            <ac:picMk id="1026" creationId="{A71589B0-6B82-B3EF-7F0F-E84639C9088D}"/>
          </ac:picMkLst>
        </pc:picChg>
      </pc:sldChg>
      <pc:sldChg chg="del">
        <pc:chgData name="Francis Alvarez" userId="aaf131cf-8aa7-4318-9429-a9204c7f118d" providerId="ADAL" clId="{0F55760C-A938-4408-B45F-DA87A10AF6F2}" dt="2023-11-30T16:44:42.287" v="119" actId="47"/>
        <pc:sldMkLst>
          <pc:docMk/>
          <pc:sldMk cId="504966670" sldId="2492"/>
        </pc:sldMkLst>
      </pc:sldChg>
      <pc:sldChg chg="addSp delSp modSp mod modClrScheme chgLayout">
        <pc:chgData name="Francis Alvarez" userId="aaf131cf-8aa7-4318-9429-a9204c7f118d" providerId="ADAL" clId="{0F55760C-A938-4408-B45F-DA87A10AF6F2}" dt="2023-12-01T15:43:23.412" v="210" actId="20577"/>
        <pc:sldMkLst>
          <pc:docMk/>
          <pc:sldMk cId="3032069600" sldId="4001"/>
        </pc:sldMkLst>
        <pc:spChg chg="mod ord">
          <ac:chgData name="Francis Alvarez" userId="aaf131cf-8aa7-4318-9429-a9204c7f118d" providerId="ADAL" clId="{0F55760C-A938-4408-B45F-DA87A10AF6F2}" dt="2023-11-30T16:44:21.360" v="115" actId="700"/>
          <ac:spMkLst>
            <pc:docMk/>
            <pc:sldMk cId="3032069600" sldId="4001"/>
            <ac:spMk id="2" creationId="{7A082657-CA01-7CC6-2B06-B9C6011BED4D}"/>
          </ac:spMkLst>
        </pc:spChg>
        <pc:spChg chg="mod ord">
          <ac:chgData name="Francis Alvarez" userId="aaf131cf-8aa7-4318-9429-a9204c7f118d" providerId="ADAL" clId="{0F55760C-A938-4408-B45F-DA87A10AF6F2}" dt="2023-12-01T15:43:23.412" v="210" actId="20577"/>
          <ac:spMkLst>
            <pc:docMk/>
            <pc:sldMk cId="3032069600" sldId="4001"/>
            <ac:spMk id="3" creationId="{190CA418-9850-B3DA-6516-3746F4BAC4A7}"/>
          </ac:spMkLst>
        </pc:spChg>
        <pc:spChg chg="mod ord">
          <ac:chgData name="Francis Alvarez" userId="aaf131cf-8aa7-4318-9429-a9204c7f118d" providerId="ADAL" clId="{0F55760C-A938-4408-B45F-DA87A10AF6F2}" dt="2023-11-30T17:45:53.237" v="201" actId="207"/>
          <ac:spMkLst>
            <pc:docMk/>
            <pc:sldMk cId="3032069600" sldId="4001"/>
            <ac:spMk id="4" creationId="{1A48FC75-6AFD-2697-E8EC-11E6DB49D4E9}"/>
          </ac:spMkLst>
        </pc:spChg>
        <pc:picChg chg="add del mod">
          <ac:chgData name="Francis Alvarez" userId="aaf131cf-8aa7-4318-9429-a9204c7f118d" providerId="ADAL" clId="{0F55760C-A938-4408-B45F-DA87A10AF6F2}" dt="2023-11-30T16:43:32.855" v="112" actId="478"/>
          <ac:picMkLst>
            <pc:docMk/>
            <pc:sldMk cId="3032069600" sldId="4001"/>
            <ac:picMk id="5" creationId="{DAE3C4A5-9F94-CA98-9ED1-C0867FC25B99}"/>
          </ac:picMkLst>
        </pc:picChg>
      </pc:sldChg>
      <pc:sldChg chg="addSp delSp modSp mod modClrScheme chgLayout">
        <pc:chgData name="Francis Alvarez" userId="aaf131cf-8aa7-4318-9429-a9204c7f118d" providerId="ADAL" clId="{0F55760C-A938-4408-B45F-DA87A10AF6F2}" dt="2023-11-30T17:47:15.289" v="209" actId="14100"/>
        <pc:sldMkLst>
          <pc:docMk/>
          <pc:sldMk cId="2045619555" sldId="4002"/>
        </pc:sldMkLst>
        <pc:spChg chg="mod ord">
          <ac:chgData name="Francis Alvarez" userId="aaf131cf-8aa7-4318-9429-a9204c7f118d" providerId="ADAL" clId="{0F55760C-A938-4408-B45F-DA87A10AF6F2}" dt="2023-11-30T16:44:26.478" v="116" actId="700"/>
          <ac:spMkLst>
            <pc:docMk/>
            <pc:sldMk cId="2045619555" sldId="4002"/>
            <ac:spMk id="2" creationId="{7A082657-CA01-7CC6-2B06-B9C6011BED4D}"/>
          </ac:spMkLst>
        </pc:spChg>
        <pc:spChg chg="mod ord">
          <ac:chgData name="Francis Alvarez" userId="aaf131cf-8aa7-4318-9429-a9204c7f118d" providerId="ADAL" clId="{0F55760C-A938-4408-B45F-DA87A10AF6F2}" dt="2023-11-30T17:47:15.289" v="209" actId="14100"/>
          <ac:spMkLst>
            <pc:docMk/>
            <pc:sldMk cId="2045619555" sldId="4002"/>
            <ac:spMk id="3" creationId="{190CA418-9850-B3DA-6516-3746F4BAC4A7}"/>
          </ac:spMkLst>
        </pc:spChg>
        <pc:spChg chg="mod ord">
          <ac:chgData name="Francis Alvarez" userId="aaf131cf-8aa7-4318-9429-a9204c7f118d" providerId="ADAL" clId="{0F55760C-A938-4408-B45F-DA87A10AF6F2}" dt="2023-11-30T17:46:02.571" v="202" actId="207"/>
          <ac:spMkLst>
            <pc:docMk/>
            <pc:sldMk cId="2045619555" sldId="4002"/>
            <ac:spMk id="4" creationId="{1A48FC75-6AFD-2697-E8EC-11E6DB49D4E9}"/>
          </ac:spMkLst>
        </pc:spChg>
        <pc:picChg chg="add del mod">
          <ac:chgData name="Francis Alvarez" userId="aaf131cf-8aa7-4318-9429-a9204c7f118d" providerId="ADAL" clId="{0F55760C-A938-4408-B45F-DA87A10AF6F2}" dt="2023-11-30T16:43:22.621" v="110"/>
          <ac:picMkLst>
            <pc:docMk/>
            <pc:sldMk cId="2045619555" sldId="4002"/>
            <ac:picMk id="5" creationId="{C653D7FA-80DC-F72E-A701-D8EE7BAC8B55}"/>
          </ac:picMkLst>
        </pc:picChg>
      </pc:sldChg>
      <pc:sldChg chg="addSp delSp modSp mod modClrScheme chgLayout">
        <pc:chgData name="Francis Alvarez" userId="aaf131cf-8aa7-4318-9429-a9204c7f118d" providerId="ADAL" clId="{0F55760C-A938-4408-B45F-DA87A10AF6F2}" dt="2023-11-30T17:47:02.383" v="208" actId="27636"/>
        <pc:sldMkLst>
          <pc:docMk/>
          <pc:sldMk cId="568865282" sldId="4003"/>
        </pc:sldMkLst>
        <pc:spChg chg="mod ord">
          <ac:chgData name="Francis Alvarez" userId="aaf131cf-8aa7-4318-9429-a9204c7f118d" providerId="ADAL" clId="{0F55760C-A938-4408-B45F-DA87A10AF6F2}" dt="2023-11-30T16:44:32.028" v="117" actId="700"/>
          <ac:spMkLst>
            <pc:docMk/>
            <pc:sldMk cId="568865282" sldId="4003"/>
            <ac:spMk id="2" creationId="{7A082657-CA01-7CC6-2B06-B9C6011BED4D}"/>
          </ac:spMkLst>
        </pc:spChg>
        <pc:spChg chg="mod ord">
          <ac:chgData name="Francis Alvarez" userId="aaf131cf-8aa7-4318-9429-a9204c7f118d" providerId="ADAL" clId="{0F55760C-A938-4408-B45F-DA87A10AF6F2}" dt="2023-11-30T17:47:02.383" v="208" actId="27636"/>
          <ac:spMkLst>
            <pc:docMk/>
            <pc:sldMk cId="568865282" sldId="4003"/>
            <ac:spMk id="3" creationId="{190CA418-9850-B3DA-6516-3746F4BAC4A7}"/>
          </ac:spMkLst>
        </pc:spChg>
        <pc:spChg chg="mod ord">
          <ac:chgData name="Francis Alvarez" userId="aaf131cf-8aa7-4318-9429-a9204c7f118d" providerId="ADAL" clId="{0F55760C-A938-4408-B45F-DA87A10AF6F2}" dt="2023-11-30T17:46:17.866" v="204" actId="207"/>
          <ac:spMkLst>
            <pc:docMk/>
            <pc:sldMk cId="568865282" sldId="4003"/>
            <ac:spMk id="4" creationId="{1A48FC75-6AFD-2697-E8EC-11E6DB49D4E9}"/>
          </ac:spMkLst>
        </pc:spChg>
        <pc:picChg chg="add del mod">
          <ac:chgData name="Francis Alvarez" userId="aaf131cf-8aa7-4318-9429-a9204c7f118d" providerId="ADAL" clId="{0F55760C-A938-4408-B45F-DA87A10AF6F2}" dt="2023-11-30T16:43:21.666" v="109"/>
          <ac:picMkLst>
            <pc:docMk/>
            <pc:sldMk cId="568865282" sldId="4003"/>
            <ac:picMk id="5" creationId="{0D1670AD-3D28-0B32-4FA3-83D5EF1369FA}"/>
          </ac:picMkLst>
        </pc:picChg>
      </pc:sldChg>
      <pc:sldChg chg="modSp mod modClrScheme chgLayout">
        <pc:chgData name="Francis Alvarez" userId="aaf131cf-8aa7-4318-9429-a9204c7f118d" providerId="ADAL" clId="{0F55760C-A938-4408-B45F-DA87A10AF6F2}" dt="2023-11-30T17:46:21.529" v="205" actId="207"/>
        <pc:sldMkLst>
          <pc:docMk/>
          <pc:sldMk cId="1676209484" sldId="4004"/>
        </pc:sldMkLst>
        <pc:spChg chg="mod ord">
          <ac:chgData name="Francis Alvarez" userId="aaf131cf-8aa7-4318-9429-a9204c7f118d" providerId="ADAL" clId="{0F55760C-A938-4408-B45F-DA87A10AF6F2}" dt="2023-11-30T16:44:32.028" v="117" actId="700"/>
          <ac:spMkLst>
            <pc:docMk/>
            <pc:sldMk cId="1676209484" sldId="4004"/>
            <ac:spMk id="2" creationId="{7A082657-CA01-7CC6-2B06-B9C6011BED4D}"/>
          </ac:spMkLst>
        </pc:spChg>
        <pc:spChg chg="mod ord">
          <ac:chgData name="Francis Alvarez" userId="aaf131cf-8aa7-4318-9429-a9204c7f118d" providerId="ADAL" clId="{0F55760C-A938-4408-B45F-DA87A10AF6F2}" dt="2023-11-30T16:44:32.028" v="117" actId="700"/>
          <ac:spMkLst>
            <pc:docMk/>
            <pc:sldMk cId="1676209484" sldId="4004"/>
            <ac:spMk id="3" creationId="{190CA418-9850-B3DA-6516-3746F4BAC4A7}"/>
          </ac:spMkLst>
        </pc:spChg>
        <pc:spChg chg="mod ord">
          <ac:chgData name="Francis Alvarez" userId="aaf131cf-8aa7-4318-9429-a9204c7f118d" providerId="ADAL" clId="{0F55760C-A938-4408-B45F-DA87A10AF6F2}" dt="2023-11-30T17:46:21.529" v="205" actId="207"/>
          <ac:spMkLst>
            <pc:docMk/>
            <pc:sldMk cId="1676209484" sldId="4004"/>
            <ac:spMk id="4" creationId="{1A48FC75-6AFD-2697-E8EC-11E6DB49D4E9}"/>
          </ac:spMkLst>
        </pc:spChg>
      </pc:sldChg>
      <pc:sldChg chg="del">
        <pc:chgData name="Francis Alvarez" userId="aaf131cf-8aa7-4318-9429-a9204c7f118d" providerId="ADAL" clId="{0F55760C-A938-4408-B45F-DA87A10AF6F2}" dt="2023-11-30T16:37:57.348" v="11" actId="47"/>
        <pc:sldMkLst>
          <pc:docMk/>
          <pc:sldMk cId="1565228515" sldId="4005"/>
        </pc:sldMkLst>
      </pc:sldChg>
      <pc:sldChg chg="del">
        <pc:chgData name="Francis Alvarez" userId="aaf131cf-8aa7-4318-9429-a9204c7f118d" providerId="ADAL" clId="{0F55760C-A938-4408-B45F-DA87A10AF6F2}" dt="2023-11-30T16:37:22.787" v="2" actId="47"/>
        <pc:sldMkLst>
          <pc:docMk/>
          <pc:sldMk cId="397974020" sldId="4007"/>
        </pc:sldMkLst>
      </pc:sldChg>
      <pc:sldChg chg="addSp modSp new mod">
        <pc:chgData name="Francis Alvarez" userId="aaf131cf-8aa7-4318-9429-a9204c7f118d" providerId="ADAL" clId="{0F55760C-A938-4408-B45F-DA87A10AF6F2}" dt="2023-11-30T17:20:35.244" v="200" actId="20577"/>
        <pc:sldMkLst>
          <pc:docMk/>
          <pc:sldMk cId="768463181" sldId="4008"/>
        </pc:sldMkLst>
        <pc:spChg chg="add mod">
          <ac:chgData name="Francis Alvarez" userId="aaf131cf-8aa7-4318-9429-a9204c7f118d" providerId="ADAL" clId="{0F55760C-A938-4408-B45F-DA87A10AF6F2}" dt="2023-11-30T17:16:55.685" v="145" actId="1076"/>
          <ac:spMkLst>
            <pc:docMk/>
            <pc:sldMk cId="768463181" sldId="4008"/>
            <ac:spMk id="3" creationId="{3F43BFB4-1CA0-4C16-6885-3EDB3F47A3B3}"/>
          </ac:spMkLst>
        </pc:spChg>
        <pc:spChg chg="add mod">
          <ac:chgData name="Francis Alvarez" userId="aaf131cf-8aa7-4318-9429-a9204c7f118d" providerId="ADAL" clId="{0F55760C-A938-4408-B45F-DA87A10AF6F2}" dt="2023-11-30T17:20:35.244" v="200" actId="20577"/>
          <ac:spMkLst>
            <pc:docMk/>
            <pc:sldMk cId="768463181" sldId="4008"/>
            <ac:spMk id="5" creationId="{F0CD9EB9-8A7D-CB77-E8DD-3E4462CA127C}"/>
          </ac:spMkLst>
        </pc:spChg>
        <pc:picChg chg="add mod">
          <ac:chgData name="Francis Alvarez" userId="aaf131cf-8aa7-4318-9429-a9204c7f118d" providerId="ADAL" clId="{0F55760C-A938-4408-B45F-DA87A10AF6F2}" dt="2023-11-30T16:38:13.935" v="12" actId="1076"/>
          <ac:picMkLst>
            <pc:docMk/>
            <pc:sldMk cId="768463181" sldId="4008"/>
            <ac:picMk id="4" creationId="{CC4BAD49-F289-F6EC-1D01-14445CACAD7D}"/>
          </ac:picMkLst>
        </pc:picChg>
        <pc:cxnChg chg="add mod">
          <ac:chgData name="Francis Alvarez" userId="aaf131cf-8aa7-4318-9429-a9204c7f118d" providerId="ADAL" clId="{0F55760C-A938-4408-B45F-DA87A10AF6F2}" dt="2023-11-30T16:40:03.357" v="47" actId="14100"/>
          <ac:cxnSpMkLst>
            <pc:docMk/>
            <pc:sldMk cId="768463181" sldId="4008"/>
            <ac:cxnSpMk id="7" creationId="{E450E56C-C4EE-3A5B-5430-2894415C36B8}"/>
          </ac:cxnSpMkLst>
        </pc:cxnChg>
      </pc:sldChg>
      <pc:sldChg chg="addSp delSp modSp add del mod">
        <pc:chgData name="Francis Alvarez" userId="aaf131cf-8aa7-4318-9429-a9204c7f118d" providerId="ADAL" clId="{0F55760C-A938-4408-B45F-DA87A10AF6F2}" dt="2023-11-30T17:16:26.426" v="142" actId="2696"/>
        <pc:sldMkLst>
          <pc:docMk/>
          <pc:sldMk cId="2970655191" sldId="4009"/>
        </pc:sldMkLst>
        <pc:spChg chg="del mod">
          <ac:chgData name="Francis Alvarez" userId="aaf131cf-8aa7-4318-9429-a9204c7f118d" providerId="ADAL" clId="{0F55760C-A938-4408-B45F-DA87A10AF6F2}" dt="2023-11-30T17:15:46.095" v="123" actId="478"/>
          <ac:spMkLst>
            <pc:docMk/>
            <pc:sldMk cId="2970655191" sldId="4009"/>
            <ac:spMk id="3" creationId="{3F43BFB4-1CA0-4C16-6885-3EDB3F47A3B3}"/>
          </ac:spMkLst>
        </pc:spChg>
        <pc:spChg chg="del mod">
          <ac:chgData name="Francis Alvarez" userId="aaf131cf-8aa7-4318-9429-a9204c7f118d" providerId="ADAL" clId="{0F55760C-A938-4408-B45F-DA87A10AF6F2}" dt="2023-11-30T17:15:49.313" v="126" actId="478"/>
          <ac:spMkLst>
            <pc:docMk/>
            <pc:sldMk cId="2970655191" sldId="4009"/>
            <ac:spMk id="5" creationId="{F0CD9EB9-8A7D-CB77-E8DD-3E4462CA127C}"/>
          </ac:spMkLst>
        </pc:spChg>
        <pc:spChg chg="add mod">
          <ac:chgData name="Francis Alvarez" userId="aaf131cf-8aa7-4318-9429-a9204c7f118d" providerId="ADAL" clId="{0F55760C-A938-4408-B45F-DA87A10AF6F2}" dt="2023-11-30T17:16:04.409" v="135" actId="1076"/>
          <ac:spMkLst>
            <pc:docMk/>
            <pc:sldMk cId="2970655191" sldId="4009"/>
            <ac:spMk id="8" creationId="{774F4A5F-3A06-2AB7-71CE-F247BB65B763}"/>
          </ac:spMkLst>
        </pc:spChg>
        <pc:picChg chg="del">
          <ac:chgData name="Francis Alvarez" userId="aaf131cf-8aa7-4318-9429-a9204c7f118d" providerId="ADAL" clId="{0F55760C-A938-4408-B45F-DA87A10AF6F2}" dt="2023-11-30T17:15:40.239" v="121" actId="478"/>
          <ac:picMkLst>
            <pc:docMk/>
            <pc:sldMk cId="2970655191" sldId="4009"/>
            <ac:picMk id="4" creationId="{CC4BAD49-F289-F6EC-1D01-14445CACAD7D}"/>
          </ac:picMkLst>
        </pc:picChg>
        <pc:cxnChg chg="del">
          <ac:chgData name="Francis Alvarez" userId="aaf131cf-8aa7-4318-9429-a9204c7f118d" providerId="ADAL" clId="{0F55760C-A938-4408-B45F-DA87A10AF6F2}" dt="2023-11-30T17:15:47.182" v="124" actId="478"/>
          <ac:cxnSpMkLst>
            <pc:docMk/>
            <pc:sldMk cId="2970655191" sldId="4009"/>
            <ac:cxnSpMk id="7" creationId="{E450E56C-C4EE-3A5B-5430-2894415C36B8}"/>
          </ac:cxnSpMkLst>
        </pc:cxnChg>
      </pc:sldChg>
      <pc:sldMasterChg chg="addSldLayout modSldLayout">
        <pc:chgData name="Francis Alvarez" userId="aaf131cf-8aa7-4318-9429-a9204c7f118d" providerId="ADAL" clId="{0F55760C-A938-4408-B45F-DA87A10AF6F2}" dt="2023-11-30T16:44:12.456" v="114" actId="478"/>
        <pc:sldMasterMkLst>
          <pc:docMk/>
          <pc:sldMasterMk cId="3298528653" sldId="2147484242"/>
        </pc:sldMasterMkLst>
        <pc:sldLayoutChg chg="delSp add mod">
          <pc:chgData name="Francis Alvarez" userId="aaf131cf-8aa7-4318-9429-a9204c7f118d" providerId="ADAL" clId="{0F55760C-A938-4408-B45F-DA87A10AF6F2}" dt="2023-11-30T16:44:12.456" v="114" actId="478"/>
          <pc:sldLayoutMkLst>
            <pc:docMk/>
            <pc:sldMasterMk cId="3298528653" sldId="2147484242"/>
            <pc:sldLayoutMk cId="1096715772" sldId="2147484263"/>
          </pc:sldLayoutMkLst>
          <pc:picChg chg="del">
            <ac:chgData name="Francis Alvarez" userId="aaf131cf-8aa7-4318-9429-a9204c7f118d" providerId="ADAL" clId="{0F55760C-A938-4408-B45F-DA87A10AF6F2}" dt="2023-11-30T16:44:12.456" v="114" actId="478"/>
            <ac:picMkLst>
              <pc:docMk/>
              <pc:sldMasterMk cId="3298528653" sldId="2147484242"/>
              <pc:sldLayoutMk cId="1096715772" sldId="2147484263"/>
              <ac:picMk id="11" creationId="{B0CCE0FB-E660-E840-8C0D-5ACFD8D3BFB0}"/>
            </ac:picMkLst>
          </pc:picChg>
        </pc:sldLayoutChg>
      </pc:sldMasterChg>
    </pc:docChg>
  </pc:docChgLst>
  <pc:docChgLst>
    <pc:chgData name="Francis Alvarez" userId="S::francis.alvarez@energycenter.org::aaf131cf-8aa7-4318-9429-a9204c7f118d" providerId="AD" clId="Web-{67B11194-1F0C-6B36-626E-A23C44EC8844}"/>
    <pc:docChg chg="addSld delSld modSld sldOrd">
      <pc:chgData name="Francis Alvarez" userId="S::francis.alvarez@energycenter.org::aaf131cf-8aa7-4318-9429-a9204c7f118d" providerId="AD" clId="Web-{67B11194-1F0C-6B36-626E-A23C44EC8844}" dt="2023-11-29T21:30:17.800" v="202"/>
      <pc:docMkLst>
        <pc:docMk/>
      </pc:docMkLst>
      <pc:sldChg chg="modSp">
        <pc:chgData name="Francis Alvarez" userId="S::francis.alvarez@energycenter.org::aaf131cf-8aa7-4318-9429-a9204c7f118d" providerId="AD" clId="Web-{67B11194-1F0C-6B36-626E-A23C44EC8844}" dt="2023-11-29T21:11:23.382" v="79" actId="14100"/>
        <pc:sldMkLst>
          <pc:docMk/>
          <pc:sldMk cId="469906470" sldId="2440"/>
        </pc:sldMkLst>
        <pc:spChg chg="mod">
          <ac:chgData name="Francis Alvarez" userId="S::francis.alvarez@energycenter.org::aaf131cf-8aa7-4318-9429-a9204c7f118d" providerId="AD" clId="Web-{67B11194-1F0C-6B36-626E-A23C44EC8844}" dt="2023-11-29T21:10:31.537" v="17" actId="20577"/>
          <ac:spMkLst>
            <pc:docMk/>
            <pc:sldMk cId="469906470" sldId="2440"/>
            <ac:spMk id="5" creationId="{81CCC84F-0823-EB46-9403-2A107F5692E4}"/>
          </ac:spMkLst>
        </pc:spChg>
        <pc:spChg chg="mod">
          <ac:chgData name="Francis Alvarez" userId="S::francis.alvarez@energycenter.org::aaf131cf-8aa7-4318-9429-a9204c7f118d" providerId="AD" clId="Web-{67B11194-1F0C-6B36-626E-A23C44EC8844}" dt="2023-11-29T21:11:23.382" v="79" actId="14100"/>
          <ac:spMkLst>
            <pc:docMk/>
            <pc:sldMk cId="469906470" sldId="2440"/>
            <ac:spMk id="10" creationId="{A3CD9528-9A6E-3C44-B908-A924785D742E}"/>
          </ac:spMkLst>
        </pc:spChg>
        <pc:spChg chg="mod">
          <ac:chgData name="Francis Alvarez" userId="S::francis.alvarez@energycenter.org::aaf131cf-8aa7-4318-9429-a9204c7f118d" providerId="AD" clId="Web-{67B11194-1F0C-6B36-626E-A23C44EC8844}" dt="2023-11-29T21:10:41.584" v="21" actId="20577"/>
          <ac:spMkLst>
            <pc:docMk/>
            <pc:sldMk cId="469906470" sldId="2440"/>
            <ac:spMk id="11" creationId="{6FC38E41-FC33-AB44-8B92-1071575D1989}"/>
          </ac:spMkLst>
        </pc:spChg>
      </pc:sldChg>
      <pc:sldChg chg="del">
        <pc:chgData name="Francis Alvarez" userId="S::francis.alvarez@energycenter.org::aaf131cf-8aa7-4318-9429-a9204c7f118d" providerId="AD" clId="Web-{67B11194-1F0C-6B36-626E-A23C44EC8844}" dt="2023-11-29T21:16:44.390" v="173"/>
        <pc:sldMkLst>
          <pc:docMk/>
          <pc:sldMk cId="3196995128" sldId="3977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2"/>
        <pc:sldMkLst>
          <pc:docMk/>
          <pc:sldMk cId="3317040265" sldId="3990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51.359" v="175"/>
        <pc:sldMkLst>
          <pc:docMk/>
          <pc:sldMk cId="1166020370" sldId="3995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1"/>
        <pc:sldMkLst>
          <pc:docMk/>
          <pc:sldMk cId="3836768696" sldId="3997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0"/>
        <pc:sldMkLst>
          <pc:docMk/>
          <pc:sldMk cId="2811365381" sldId="3998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69"/>
        <pc:sldMkLst>
          <pc:docMk/>
          <pc:sldMk cId="2693895608" sldId="3999"/>
        </pc:sldMkLst>
      </pc:sldChg>
      <pc:sldChg chg="modSp new del">
        <pc:chgData name="Francis Alvarez" userId="S::francis.alvarez@energycenter.org::aaf131cf-8aa7-4318-9429-a9204c7f118d" providerId="AD" clId="Web-{67B11194-1F0C-6B36-626E-A23C44EC8844}" dt="2023-11-29T21:16:44.405" v="174"/>
        <pc:sldMkLst>
          <pc:docMk/>
          <pc:sldMk cId="453750325" sldId="4000"/>
        </pc:sldMkLst>
        <pc:spChg chg="mod">
          <ac:chgData name="Francis Alvarez" userId="S::francis.alvarez@energycenter.org::aaf131cf-8aa7-4318-9429-a9204c7f118d" providerId="AD" clId="Web-{67B11194-1F0C-6B36-626E-A23C44EC8844}" dt="2023-11-29T21:11:48.273" v="91" actId="20577"/>
          <ac:spMkLst>
            <pc:docMk/>
            <pc:sldMk cId="453750325" sldId="4000"/>
            <ac:spMk id="3" creationId="{3EE2896E-D84B-CA56-9C2B-2EB769EF73FB}"/>
          </ac:spMkLst>
        </pc:spChg>
      </pc:sldChg>
      <pc:sldChg chg="modSp new ord">
        <pc:chgData name="Francis Alvarez" userId="S::francis.alvarez@energycenter.org::aaf131cf-8aa7-4318-9429-a9204c7f118d" providerId="AD" clId="Web-{67B11194-1F0C-6B36-626E-A23C44EC8844}" dt="2023-11-29T21:16:13.092" v="165" actId="20577"/>
        <pc:sldMkLst>
          <pc:docMk/>
          <pc:sldMk cId="3032069600" sldId="4001"/>
        </pc:sldMkLst>
        <pc:spChg chg="mod">
          <ac:chgData name="Francis Alvarez" userId="S::francis.alvarez@energycenter.org::aaf131cf-8aa7-4318-9429-a9204c7f118d" providerId="AD" clId="Web-{67B11194-1F0C-6B36-626E-A23C44EC8844}" dt="2023-11-29T21:16:13.092" v="165" actId="20577"/>
          <ac:spMkLst>
            <pc:docMk/>
            <pc:sldMk cId="3032069600" sldId="4001"/>
            <ac:spMk id="3" creationId="{190CA418-9850-B3DA-6516-3746F4BAC4A7}"/>
          </ac:spMkLst>
        </pc:spChg>
        <pc:spChg chg="mod">
          <ac:chgData name="Francis Alvarez" userId="S::francis.alvarez@energycenter.org::aaf131cf-8aa7-4318-9429-a9204c7f118d" providerId="AD" clId="Web-{67B11194-1F0C-6B36-626E-A23C44EC8844}" dt="2023-11-29T21:12:28.758" v="123" actId="20577"/>
          <ac:spMkLst>
            <pc:docMk/>
            <pc:sldMk cId="3032069600" sldId="4001"/>
            <ac:spMk id="4" creationId="{1A48FC75-6AFD-2697-E8EC-11E6DB49D4E9}"/>
          </ac:spMkLst>
        </pc:spChg>
      </pc:sldChg>
      <pc:sldChg chg="modSp add replId modNotes">
        <pc:chgData name="Francis Alvarez" userId="S::francis.alvarez@energycenter.org::aaf131cf-8aa7-4318-9429-a9204c7f118d" providerId="AD" clId="Web-{67B11194-1F0C-6B36-626E-A23C44EC8844}" dt="2023-11-29T21:30:17.800" v="202"/>
        <pc:sldMkLst>
          <pc:docMk/>
          <pc:sldMk cId="2045619555" sldId="4002"/>
        </pc:sldMkLst>
        <pc:spChg chg="mod">
          <ac:chgData name="Francis Alvarez" userId="S::francis.alvarez@energycenter.org::aaf131cf-8aa7-4318-9429-a9204c7f118d" providerId="AD" clId="Web-{67B11194-1F0C-6B36-626E-A23C44EC8844}" dt="2023-11-29T21:16:18.342" v="166" actId="20577"/>
          <ac:spMkLst>
            <pc:docMk/>
            <pc:sldMk cId="2045619555" sldId="4002"/>
            <ac:spMk id="3" creationId="{190CA418-9850-B3DA-6516-3746F4BAC4A7}"/>
          </ac:spMkLst>
        </pc:spChg>
      </pc:sldChg>
      <pc:sldChg chg="modSp add replId">
        <pc:chgData name="Francis Alvarez" userId="S::francis.alvarez@energycenter.org::aaf131cf-8aa7-4318-9429-a9204c7f118d" providerId="AD" clId="Web-{67B11194-1F0C-6B36-626E-A23C44EC8844}" dt="2023-11-29T21:15:36.732" v="160" actId="20577"/>
        <pc:sldMkLst>
          <pc:docMk/>
          <pc:sldMk cId="568865282" sldId="4003"/>
        </pc:sldMkLst>
        <pc:spChg chg="mod">
          <ac:chgData name="Francis Alvarez" userId="S::francis.alvarez@energycenter.org::aaf131cf-8aa7-4318-9429-a9204c7f118d" providerId="AD" clId="Web-{67B11194-1F0C-6B36-626E-A23C44EC8844}" dt="2023-11-29T21:15:36.732" v="160" actId="20577"/>
          <ac:spMkLst>
            <pc:docMk/>
            <pc:sldMk cId="568865282" sldId="4003"/>
            <ac:spMk id="3" creationId="{190CA418-9850-B3DA-6516-3746F4BAC4A7}"/>
          </ac:spMkLst>
        </pc:spChg>
        <pc:spChg chg="mod">
          <ac:chgData name="Francis Alvarez" userId="S::francis.alvarez@energycenter.org::aaf131cf-8aa7-4318-9429-a9204c7f118d" providerId="AD" clId="Web-{67B11194-1F0C-6B36-626E-A23C44EC8844}" dt="2023-11-29T21:13:17.666" v="137" actId="20577"/>
          <ac:spMkLst>
            <pc:docMk/>
            <pc:sldMk cId="568865282" sldId="4003"/>
            <ac:spMk id="4" creationId="{1A48FC75-6AFD-2697-E8EC-11E6DB49D4E9}"/>
          </ac:spMkLst>
        </pc:spChg>
      </pc:sldChg>
      <pc:sldChg chg="modSp add replId">
        <pc:chgData name="Francis Alvarez" userId="S::francis.alvarez@energycenter.org::aaf131cf-8aa7-4318-9429-a9204c7f118d" providerId="AD" clId="Web-{67B11194-1F0C-6B36-626E-A23C44EC8844}" dt="2023-11-29T21:16:36.999" v="168" actId="20577"/>
        <pc:sldMkLst>
          <pc:docMk/>
          <pc:sldMk cId="1676209484" sldId="4004"/>
        </pc:sldMkLst>
        <pc:spChg chg="mod">
          <ac:chgData name="Francis Alvarez" userId="S::francis.alvarez@energycenter.org::aaf131cf-8aa7-4318-9429-a9204c7f118d" providerId="AD" clId="Web-{67B11194-1F0C-6B36-626E-A23C44EC8844}" dt="2023-11-29T21:16:36.999" v="168" actId="20577"/>
          <ac:spMkLst>
            <pc:docMk/>
            <pc:sldMk cId="1676209484" sldId="4004"/>
            <ac:spMk id="3" creationId="{190CA418-9850-B3DA-6516-3746F4BAC4A7}"/>
          </ac:spMkLst>
        </pc:spChg>
      </pc:sldChg>
    </pc:docChg>
  </pc:docChgLst>
  <pc:docChgLst>
    <pc:chgData name="Mina Afayee" userId="S::mina.afayee@energycenter.org::877b85cd-8fd0-42a5-ab97-a12ab0b7bee2" providerId="AD" clId="Web-{4DFAA3FD-5173-5065-56F9-0BB8429616A0}"/>
    <pc:docChg chg="addSld modSld">
      <pc:chgData name="Mina Afayee" userId="S::mina.afayee@energycenter.org::877b85cd-8fd0-42a5-ab97-a12ab0b7bee2" providerId="AD" clId="Web-{4DFAA3FD-5173-5065-56F9-0BB8429616A0}" dt="2025-01-08T23:49:48.769" v="606" actId="14100"/>
      <pc:docMkLst>
        <pc:docMk/>
      </pc:docMkLst>
      <pc:sldChg chg="addSp delSp modSp">
        <pc:chgData name="Mina Afayee" userId="S::mina.afayee@energycenter.org::877b85cd-8fd0-42a5-ab97-a12ab0b7bee2" providerId="AD" clId="Web-{4DFAA3FD-5173-5065-56F9-0BB8429616A0}" dt="2025-01-08T23:41:51.098" v="602"/>
        <pc:sldMkLst>
          <pc:docMk/>
          <pc:sldMk cId="3708632152" sldId="4010"/>
        </pc:sldMkLst>
        <pc:spChg chg="mod">
          <ac:chgData name="Mina Afayee" userId="S::mina.afayee@energycenter.org::877b85cd-8fd0-42a5-ab97-a12ab0b7bee2" providerId="AD" clId="Web-{4DFAA3FD-5173-5065-56F9-0BB8429616A0}" dt="2025-01-08T23:39:41.548" v="587" actId="20577"/>
          <ac:spMkLst>
            <pc:docMk/>
            <pc:sldMk cId="3708632152" sldId="4010"/>
            <ac:spMk id="3" creationId="{E48C1D98-F736-E44F-E1ED-64176CC10682}"/>
          </ac:spMkLst>
        </pc:spChg>
        <pc:picChg chg="add del mod">
          <ac:chgData name="Mina Afayee" userId="S::mina.afayee@energycenter.org::877b85cd-8fd0-42a5-ab97-a12ab0b7bee2" providerId="AD" clId="Web-{4DFAA3FD-5173-5065-56F9-0BB8429616A0}" dt="2025-01-08T23:41:50.458" v="601"/>
          <ac:picMkLst>
            <pc:docMk/>
            <pc:sldMk cId="3708632152" sldId="4010"/>
            <ac:picMk id="5" creationId="{2BB22345-F724-3355-89BD-D4AA23190BF3}"/>
          </ac:picMkLst>
        </pc:picChg>
        <pc:picChg chg="add del mod modCrop">
          <ac:chgData name="Mina Afayee" userId="S::mina.afayee@energycenter.org::877b85cd-8fd0-42a5-ab97-a12ab0b7bee2" providerId="AD" clId="Web-{4DFAA3FD-5173-5065-56F9-0BB8429616A0}" dt="2025-01-08T23:41:51.098" v="602"/>
          <ac:picMkLst>
            <pc:docMk/>
            <pc:sldMk cId="3708632152" sldId="4010"/>
            <ac:picMk id="6" creationId="{338CAA63-5C99-CFC0-99E8-2AD15AD0091E}"/>
          </ac:picMkLst>
        </pc:picChg>
      </pc:sldChg>
      <pc:sldChg chg="modSp">
        <pc:chgData name="Mina Afayee" userId="S::mina.afayee@energycenter.org::877b85cd-8fd0-42a5-ab97-a12ab0b7bee2" providerId="AD" clId="Web-{4DFAA3FD-5173-5065-56F9-0BB8429616A0}" dt="2025-01-08T23:39:26.110" v="578" actId="14100"/>
        <pc:sldMkLst>
          <pc:docMk/>
          <pc:sldMk cId="4218562517" sldId="4013"/>
        </pc:sldMkLst>
        <pc:spChg chg="mod">
          <ac:chgData name="Mina Afayee" userId="S::mina.afayee@energycenter.org::877b85cd-8fd0-42a5-ab97-a12ab0b7bee2" providerId="AD" clId="Web-{4DFAA3FD-5173-5065-56F9-0BB8429616A0}" dt="2025-01-08T23:39:26.110" v="578" actId="14100"/>
          <ac:spMkLst>
            <pc:docMk/>
            <pc:sldMk cId="4218562517" sldId="4013"/>
            <ac:spMk id="4" creationId="{41015A8E-19A8-A4F5-BD72-5A4289C2106E}"/>
          </ac:spMkLst>
        </pc:spChg>
      </pc:sldChg>
      <pc:sldChg chg="addSp delSp modSp modCm">
        <pc:chgData name="Mina Afayee" userId="S::mina.afayee@energycenter.org::877b85cd-8fd0-42a5-ab97-a12ab0b7bee2" providerId="AD" clId="Web-{4DFAA3FD-5173-5065-56F9-0BB8429616A0}" dt="2025-01-08T23:49:48.769" v="606" actId="14100"/>
        <pc:sldMkLst>
          <pc:docMk/>
          <pc:sldMk cId="2797864735" sldId="4014"/>
        </pc:sldMkLst>
        <pc:spChg chg="add mod">
          <ac:chgData name="Mina Afayee" userId="S::mina.afayee@energycenter.org::877b85cd-8fd0-42a5-ab97-a12ab0b7bee2" providerId="AD" clId="Web-{4DFAA3FD-5173-5065-56F9-0BB8429616A0}" dt="2025-01-08T23:38:06.666" v="502" actId="1076"/>
          <ac:spMkLst>
            <pc:docMk/>
            <pc:sldMk cId="2797864735" sldId="4014"/>
            <ac:spMk id="5" creationId="{84B5D1A0-0A8A-03AF-96E0-48888D182DA7}"/>
          </ac:spMkLst>
        </pc:spChg>
        <pc:spChg chg="mod">
          <ac:chgData name="Mina Afayee" userId="S::mina.afayee@energycenter.org::877b85cd-8fd0-42a5-ab97-a12ab0b7bee2" providerId="AD" clId="Web-{4DFAA3FD-5173-5065-56F9-0BB8429616A0}" dt="2025-01-08T23:33:33.392" v="431" actId="14100"/>
          <ac:spMkLst>
            <pc:docMk/>
            <pc:sldMk cId="2797864735" sldId="4014"/>
            <ac:spMk id="8" creationId="{3F376376-0A37-0090-CBC5-EE3FFA96C7FA}"/>
          </ac:spMkLst>
        </pc:spChg>
        <pc:picChg chg="add del mod">
          <ac:chgData name="Mina Afayee" userId="S::mina.afayee@energycenter.org::877b85cd-8fd0-42a5-ab97-a12ab0b7bee2" providerId="AD" clId="Web-{4DFAA3FD-5173-5065-56F9-0BB8429616A0}" dt="2025-01-08T23:36:34.413" v="434"/>
          <ac:picMkLst>
            <pc:docMk/>
            <pc:sldMk cId="2797864735" sldId="4014"/>
            <ac:picMk id="3" creationId="{15487ADF-8DB1-66B0-1466-18C56674A9B5}"/>
          </ac:picMkLst>
        </pc:picChg>
        <pc:picChg chg="add del mod">
          <ac:chgData name="Mina Afayee" userId="S::mina.afayee@energycenter.org::877b85cd-8fd0-42a5-ab97-a12ab0b7bee2" providerId="AD" clId="Web-{4DFAA3FD-5173-5065-56F9-0BB8429616A0}" dt="2025-01-08T23:49:43.753" v="603"/>
          <ac:picMkLst>
            <pc:docMk/>
            <pc:sldMk cId="2797864735" sldId="4014"/>
            <ac:picMk id="4" creationId="{3A2D0B5D-ADBE-EB76-A65E-FBFE94B4F75C}"/>
          </ac:picMkLst>
        </pc:picChg>
        <pc:picChg chg="add mod">
          <ac:chgData name="Mina Afayee" userId="S::mina.afayee@energycenter.org::877b85cd-8fd0-42a5-ab97-a12ab0b7bee2" providerId="AD" clId="Web-{4DFAA3FD-5173-5065-56F9-0BB8429616A0}" dt="2025-01-08T23:49:48.769" v="606" actId="14100"/>
          <ac:picMkLst>
            <pc:docMk/>
            <pc:sldMk cId="2797864735" sldId="4014"/>
            <ac:picMk id="6" creationId="{690BF615-DDED-0957-C7D2-9BEEAB7D628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na Afayee" userId="S::mina.afayee@energycenter.org::877b85cd-8fd0-42a5-ab97-a12ab0b7bee2" providerId="AD" clId="Web-{4DFAA3FD-5173-5065-56F9-0BB8429616A0}" dt="2025-01-08T23:33:24.594" v="430" actId="20577"/>
              <pc2:cmMkLst xmlns:pc2="http://schemas.microsoft.com/office/powerpoint/2019/9/main/command">
                <pc:docMk/>
                <pc:sldMk cId="2797864735" sldId="4014"/>
                <pc2:cmMk id="{E9912D71-F4D7-4DD4-BCE8-45B6E9DBFB09}"/>
              </pc2:cmMkLst>
            </pc226:cmChg>
          </p:ext>
        </pc:extLst>
      </pc:sldChg>
      <pc:sldChg chg="addSp modSp">
        <pc:chgData name="Mina Afayee" userId="S::mina.afayee@energycenter.org::877b85cd-8fd0-42a5-ab97-a12ab0b7bee2" providerId="AD" clId="Web-{4DFAA3FD-5173-5065-56F9-0BB8429616A0}" dt="2025-01-08T23:39:54.970" v="588" actId="1076"/>
        <pc:sldMkLst>
          <pc:docMk/>
          <pc:sldMk cId="2985740821" sldId="4015"/>
        </pc:sldMkLst>
        <pc:spChg chg="mod">
          <ac:chgData name="Mina Afayee" userId="S::mina.afayee@energycenter.org::877b85cd-8fd0-42a5-ab97-a12ab0b7bee2" providerId="AD" clId="Web-{4DFAA3FD-5173-5065-56F9-0BB8429616A0}" dt="2025-01-08T23:39:54.970" v="588" actId="1076"/>
          <ac:spMkLst>
            <pc:docMk/>
            <pc:sldMk cId="2985740821" sldId="4015"/>
            <ac:spMk id="6" creationId="{B7BBE711-F19A-6596-E916-447EE19BC8D4}"/>
          </ac:spMkLst>
        </pc:spChg>
        <pc:picChg chg="mod">
          <ac:chgData name="Mina Afayee" userId="S::mina.afayee@energycenter.org::877b85cd-8fd0-42a5-ab97-a12ab0b7bee2" providerId="AD" clId="Web-{4DFAA3FD-5173-5065-56F9-0BB8429616A0}" dt="2025-01-08T23:23:30.436" v="24" actId="1076"/>
          <ac:picMkLst>
            <pc:docMk/>
            <pc:sldMk cId="2985740821" sldId="4015"/>
            <ac:picMk id="3" creationId="{13F5B944-2C7B-0EBE-6DEF-F50FC5FCE1D8}"/>
          </ac:picMkLst>
        </pc:picChg>
        <pc:picChg chg="add mod">
          <ac:chgData name="Mina Afayee" userId="S::mina.afayee@energycenter.org::877b85cd-8fd0-42a5-ab97-a12ab0b7bee2" providerId="AD" clId="Web-{4DFAA3FD-5173-5065-56F9-0BB8429616A0}" dt="2025-01-08T23:23:36.311" v="26" actId="1076"/>
          <ac:picMkLst>
            <pc:docMk/>
            <pc:sldMk cId="2985740821" sldId="4015"/>
            <ac:picMk id="4" creationId="{CA042B09-5DE1-9CC1-358D-A0CA38E059D9}"/>
          </ac:picMkLst>
        </pc:picChg>
      </pc:sldChg>
      <pc:sldChg chg="addSp modSp new">
        <pc:chgData name="Mina Afayee" userId="S::mina.afayee@energycenter.org::877b85cd-8fd0-42a5-ab97-a12ab0b7bee2" providerId="AD" clId="Web-{4DFAA3FD-5173-5065-56F9-0BB8429616A0}" dt="2025-01-08T23:31:40.622" v="417" actId="1076"/>
        <pc:sldMkLst>
          <pc:docMk/>
          <pc:sldMk cId="2568771351" sldId="4016"/>
        </pc:sldMkLst>
        <pc:spChg chg="add mod">
          <ac:chgData name="Mina Afayee" userId="S::mina.afayee@energycenter.org::877b85cd-8fd0-42a5-ab97-a12ab0b7bee2" providerId="AD" clId="Web-{4DFAA3FD-5173-5065-56F9-0BB8429616A0}" dt="2025-01-08T23:31:40.622" v="417" actId="1076"/>
          <ac:spMkLst>
            <pc:docMk/>
            <pc:sldMk cId="2568771351" sldId="4016"/>
            <ac:spMk id="3" creationId="{A402E7EE-FE6A-2ABA-ABE0-BE0F2849859D}"/>
          </ac:spMkLst>
        </pc:spChg>
      </pc:sldChg>
    </pc:docChg>
  </pc:docChgLst>
  <pc:docChgLst>
    <pc:chgData name="Francis Alvarez" userId="S::francis.alvarez@energycenter.org::aaf131cf-8aa7-4318-9429-a9204c7f118d" providerId="AD" clId="Web-{3C816365-7A44-9BD8-2040-6DA1CAF0DC40}"/>
    <pc:docChg chg="addSld delSld modSld">
      <pc:chgData name="Francis Alvarez" userId="S::francis.alvarez@energycenter.org::aaf131cf-8aa7-4318-9429-a9204c7f118d" providerId="AD" clId="Web-{3C816365-7A44-9BD8-2040-6DA1CAF0DC40}" dt="2023-12-01T03:33:21.280" v="160" actId="20577"/>
      <pc:docMkLst>
        <pc:docMk/>
      </pc:docMkLst>
      <pc:sldChg chg="new del">
        <pc:chgData name="Francis Alvarez" userId="S::francis.alvarez@energycenter.org::aaf131cf-8aa7-4318-9429-a9204c7f118d" providerId="AD" clId="Web-{3C816365-7A44-9BD8-2040-6DA1CAF0DC40}" dt="2023-12-01T03:29:38.991" v="2"/>
        <pc:sldMkLst>
          <pc:docMk/>
          <pc:sldMk cId="2284389763" sldId="4009"/>
        </pc:sldMkLst>
      </pc:sldChg>
      <pc:sldChg chg="modSp new">
        <pc:chgData name="Francis Alvarez" userId="S::francis.alvarez@energycenter.org::aaf131cf-8aa7-4318-9429-a9204c7f118d" providerId="AD" clId="Web-{3C816365-7A44-9BD8-2040-6DA1CAF0DC40}" dt="2023-12-01T03:33:21.280" v="160" actId="20577"/>
        <pc:sldMkLst>
          <pc:docMk/>
          <pc:sldMk cId="3708632152" sldId="4010"/>
        </pc:sldMkLst>
        <pc:spChg chg="mod">
          <ac:chgData name="Francis Alvarez" userId="S::francis.alvarez@energycenter.org::aaf131cf-8aa7-4318-9429-a9204c7f118d" providerId="AD" clId="Web-{3C816365-7A44-9BD8-2040-6DA1CAF0DC40}" dt="2023-12-01T03:33:21.280" v="160" actId="20577"/>
          <ac:spMkLst>
            <pc:docMk/>
            <pc:sldMk cId="3708632152" sldId="4010"/>
            <ac:spMk id="3" creationId="{E48C1D98-F736-E44F-E1ED-64176CC10682}"/>
          </ac:spMkLst>
        </pc:spChg>
        <pc:spChg chg="mod">
          <ac:chgData name="Francis Alvarez" userId="S::francis.alvarez@energycenter.org::aaf131cf-8aa7-4318-9429-a9204c7f118d" providerId="AD" clId="Web-{3C816365-7A44-9BD8-2040-6DA1CAF0DC40}" dt="2023-12-01T03:29:42.397" v="3" actId="20577"/>
          <ac:spMkLst>
            <pc:docMk/>
            <pc:sldMk cId="3708632152" sldId="4010"/>
            <ac:spMk id="4" creationId="{1ACD184C-EDFA-4BF9-BF6C-598ED575735F}"/>
          </ac:spMkLst>
        </pc:spChg>
      </pc:sldChg>
    </pc:docChg>
  </pc:docChgLst>
  <pc:docChgLst>
    <pc:chgData name="Mina Afayee" userId="S::mina.afayee@energycenter.org::877b85cd-8fd0-42a5-ab97-a12ab0b7bee2" providerId="AD" clId="Web-{9EDC7E25-5895-BCC0-0049-CDFD40EB4271}"/>
    <pc:docChg chg="mod addSld modSld sldOrd">
      <pc:chgData name="Mina Afayee" userId="S::mina.afayee@energycenter.org::877b85cd-8fd0-42a5-ab97-a12ab0b7bee2" providerId="AD" clId="Web-{9EDC7E25-5895-BCC0-0049-CDFD40EB4271}" dt="2025-01-07T18:26:00.914" v="123" actId="20577"/>
      <pc:docMkLst>
        <pc:docMk/>
      </pc:docMkLst>
      <pc:sldChg chg="modSp">
        <pc:chgData name="Mina Afayee" userId="S::mina.afayee@energycenter.org::877b85cd-8fd0-42a5-ab97-a12ab0b7bee2" providerId="AD" clId="Web-{9EDC7E25-5895-BCC0-0049-CDFD40EB4271}" dt="2025-01-07T18:18:13.555" v="1" actId="20577"/>
        <pc:sldMkLst>
          <pc:docMk/>
          <pc:sldMk cId="469906470" sldId="2440"/>
        </pc:sldMkLst>
        <pc:spChg chg="mod">
          <ac:chgData name="Mina Afayee" userId="S::mina.afayee@energycenter.org::877b85cd-8fd0-42a5-ab97-a12ab0b7bee2" providerId="AD" clId="Web-{9EDC7E25-5895-BCC0-0049-CDFD40EB4271}" dt="2025-01-07T18:18:13.555" v="1" actId="20577"/>
          <ac:spMkLst>
            <pc:docMk/>
            <pc:sldMk cId="469906470" sldId="2440"/>
            <ac:spMk id="5" creationId="{81CCC84F-0823-EB46-9403-2A107F5692E4}"/>
          </ac:spMkLst>
        </pc:spChg>
      </pc:sldChg>
      <pc:sldChg chg="ord">
        <pc:chgData name="Mina Afayee" userId="S::mina.afayee@energycenter.org::877b85cd-8fd0-42a5-ab97-a12ab0b7bee2" providerId="AD" clId="Web-{9EDC7E25-5895-BCC0-0049-CDFD40EB4271}" dt="2025-01-07T18:23:15.518" v="59"/>
        <pc:sldMkLst>
          <pc:docMk/>
          <pc:sldMk cId="768463181" sldId="4008"/>
        </pc:sldMkLst>
      </pc:sldChg>
      <pc:sldChg chg="ord">
        <pc:chgData name="Mina Afayee" userId="S::mina.afayee@energycenter.org::877b85cd-8fd0-42a5-ab97-a12ab0b7bee2" providerId="AD" clId="Web-{9EDC7E25-5895-BCC0-0049-CDFD40EB4271}" dt="2025-01-07T18:22:27.407" v="36"/>
        <pc:sldMkLst>
          <pc:docMk/>
          <pc:sldMk cId="4218562517" sldId="4013"/>
        </pc:sldMkLst>
      </pc:sldChg>
      <pc:sldChg chg="addSp delSp modSp new">
        <pc:chgData name="Mina Afayee" userId="S::mina.afayee@energycenter.org::877b85cd-8fd0-42a5-ab97-a12ab0b7bee2" providerId="AD" clId="Web-{9EDC7E25-5895-BCC0-0049-CDFD40EB4271}" dt="2025-01-07T18:23:12.424" v="58" actId="20577"/>
        <pc:sldMkLst>
          <pc:docMk/>
          <pc:sldMk cId="2797864735" sldId="4014"/>
        </pc:sldMkLst>
        <pc:spChg chg="del">
          <ac:chgData name="Mina Afayee" userId="S::mina.afayee@energycenter.org::877b85cd-8fd0-42a5-ab97-a12ab0b7bee2" providerId="AD" clId="Web-{9EDC7E25-5895-BCC0-0049-CDFD40EB4271}" dt="2025-01-07T18:21:10.404" v="3"/>
          <ac:spMkLst>
            <pc:docMk/>
            <pc:sldMk cId="2797864735" sldId="4014"/>
            <ac:spMk id="3" creationId="{768C8CB7-BAF0-EA10-4B78-A351C97FB99F}"/>
          </ac:spMkLst>
        </pc:spChg>
        <pc:spChg chg="del">
          <ac:chgData name="Mina Afayee" userId="S::mina.afayee@energycenter.org::877b85cd-8fd0-42a5-ab97-a12ab0b7bee2" providerId="AD" clId="Web-{9EDC7E25-5895-BCC0-0049-CDFD40EB4271}" dt="2025-01-07T18:21:13.123" v="4"/>
          <ac:spMkLst>
            <pc:docMk/>
            <pc:sldMk cId="2797864735" sldId="4014"/>
            <ac:spMk id="4" creationId="{C0BBC816-E01B-D9CE-67FC-2D945574DBAF}"/>
          </ac:spMkLst>
        </pc:spChg>
        <pc:spChg chg="add del mod">
          <ac:chgData name="Mina Afayee" userId="S::mina.afayee@energycenter.org::877b85cd-8fd0-42a5-ab97-a12ab0b7bee2" providerId="AD" clId="Web-{9EDC7E25-5895-BCC0-0049-CDFD40EB4271}" dt="2025-01-07T18:21:19.233" v="12"/>
          <ac:spMkLst>
            <pc:docMk/>
            <pc:sldMk cId="2797864735" sldId="4014"/>
            <ac:spMk id="5" creationId="{3F376376-0A37-0090-CBC5-EE3FFA96C7FA}"/>
          </ac:spMkLst>
        </pc:spChg>
        <pc:spChg chg="add del mod">
          <ac:chgData name="Mina Afayee" userId="S::mina.afayee@energycenter.org::877b85cd-8fd0-42a5-ab97-a12ab0b7bee2" providerId="AD" clId="Web-{9EDC7E25-5895-BCC0-0049-CDFD40EB4271}" dt="2025-01-07T18:21:19.233" v="12"/>
          <ac:spMkLst>
            <pc:docMk/>
            <pc:sldMk cId="2797864735" sldId="4014"/>
            <ac:spMk id="6" creationId="{712AF14C-9BE1-AD5D-47B5-54386C4C3F61}"/>
          </ac:spMkLst>
        </pc:spChg>
        <pc:spChg chg="add mod">
          <ac:chgData name="Mina Afayee" userId="S::mina.afayee@energycenter.org::877b85cd-8fd0-42a5-ab97-a12ab0b7bee2" providerId="AD" clId="Web-{9EDC7E25-5895-BCC0-0049-CDFD40EB4271}" dt="2025-01-07T18:23:12.424" v="58" actId="20577"/>
          <ac:spMkLst>
            <pc:docMk/>
            <pc:sldMk cId="2797864735" sldId="4014"/>
            <ac:spMk id="8" creationId="{3F376376-0A37-0090-CBC5-EE3FFA96C7FA}"/>
          </ac:spMkLst>
        </pc:spChg>
        <pc:spChg chg="add del mod">
          <ac:chgData name="Mina Afayee" userId="S::mina.afayee@energycenter.org::877b85cd-8fd0-42a5-ab97-a12ab0b7bee2" providerId="AD" clId="Web-{9EDC7E25-5895-BCC0-0049-CDFD40EB4271}" dt="2025-01-07T18:21:30.999" v="19"/>
          <ac:spMkLst>
            <pc:docMk/>
            <pc:sldMk cId="2797864735" sldId="4014"/>
            <ac:spMk id="9" creationId="{712AF14C-9BE1-AD5D-47B5-54386C4C3F61}"/>
          </ac:spMkLst>
        </pc:spChg>
        <pc:picChg chg="add del mod">
          <ac:chgData name="Mina Afayee" userId="S::mina.afayee@energycenter.org::877b85cd-8fd0-42a5-ab97-a12ab0b7bee2" providerId="AD" clId="Web-{9EDC7E25-5895-BCC0-0049-CDFD40EB4271}" dt="2025-01-07T18:21:19.233" v="12"/>
          <ac:picMkLst>
            <pc:docMk/>
            <pc:sldMk cId="2797864735" sldId="4014"/>
            <ac:picMk id="7" creationId="{E5A50BE3-A66A-A851-BB61-05A007636CE7}"/>
          </ac:picMkLst>
        </pc:picChg>
        <pc:picChg chg="add mod">
          <ac:chgData name="Mina Afayee" userId="S::mina.afayee@energycenter.org::877b85cd-8fd0-42a5-ab97-a12ab0b7bee2" providerId="AD" clId="Web-{9EDC7E25-5895-BCC0-0049-CDFD40EB4271}" dt="2025-01-07T18:21:54.921" v="32" actId="1076"/>
          <ac:picMkLst>
            <pc:docMk/>
            <pc:sldMk cId="2797864735" sldId="4014"/>
            <ac:picMk id="10" creationId="{E5A50BE3-A66A-A851-BB61-05A007636CE7}"/>
          </ac:picMkLst>
        </pc:picChg>
      </pc:sldChg>
      <pc:sldChg chg="addSp delSp modSp new">
        <pc:chgData name="Mina Afayee" userId="S::mina.afayee@energycenter.org::877b85cd-8fd0-42a5-ab97-a12ab0b7bee2" providerId="AD" clId="Web-{9EDC7E25-5895-BCC0-0049-CDFD40EB4271}" dt="2025-01-07T18:26:00.914" v="123" actId="20577"/>
        <pc:sldMkLst>
          <pc:docMk/>
          <pc:sldMk cId="2985740821" sldId="4015"/>
        </pc:sldMkLst>
        <pc:spChg chg="add del mod">
          <ac:chgData name="Mina Afayee" userId="S::mina.afayee@energycenter.org::877b85cd-8fd0-42a5-ab97-a12ab0b7bee2" providerId="AD" clId="Web-{9EDC7E25-5895-BCC0-0049-CDFD40EB4271}" dt="2025-01-07T18:24:44.114" v="85"/>
          <ac:spMkLst>
            <pc:docMk/>
            <pc:sldMk cId="2985740821" sldId="4015"/>
            <ac:spMk id="4" creationId="{1C70DF35-354E-B094-9292-055E401A447E}"/>
          </ac:spMkLst>
        </pc:spChg>
        <pc:spChg chg="add mod">
          <ac:chgData name="Mina Afayee" userId="S::mina.afayee@energycenter.org::877b85cd-8fd0-42a5-ab97-a12ab0b7bee2" providerId="AD" clId="Web-{9EDC7E25-5895-BCC0-0049-CDFD40EB4271}" dt="2025-01-07T18:26:00.914" v="123" actId="20577"/>
          <ac:spMkLst>
            <pc:docMk/>
            <pc:sldMk cId="2985740821" sldId="4015"/>
            <ac:spMk id="6" creationId="{B7BBE711-F19A-6596-E916-447EE19BC8D4}"/>
          </ac:spMkLst>
        </pc:spChg>
        <pc:picChg chg="add mod">
          <ac:chgData name="Mina Afayee" userId="S::mina.afayee@energycenter.org::877b85cd-8fd0-42a5-ab97-a12ab0b7bee2" providerId="AD" clId="Web-{9EDC7E25-5895-BCC0-0049-CDFD40EB4271}" dt="2025-01-07T18:24:10.848" v="63" actId="1076"/>
          <ac:picMkLst>
            <pc:docMk/>
            <pc:sldMk cId="2985740821" sldId="4015"/>
            <ac:picMk id="3" creationId="{13F5B944-2C7B-0EBE-6DEF-F50FC5FCE1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F1DB92-8491-C045-9F71-939892B5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1D2A6-F3F9-C448-9147-200FA2DB9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D4CC7-696A-B24C-AEFB-0B49E8C32A3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B945-FA85-3D42-97D5-0024C864E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67689-4AB2-5F49-B757-4E6723D25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1E69-9879-4641-AC89-72F5E97E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7545300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925971"/>
            <a:ext cx="13049622" cy="298960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6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60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8" y="4465726"/>
            <a:ext cx="16935821" cy="310854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20200" b="0" i="0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819403"/>
            <a:ext cx="11930684" cy="104041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72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7200" b="0" i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Vision">
            <a:extLst>
              <a:ext uri="{FF2B5EF4-FFF2-40B4-BE49-F238E27FC236}">
                <a16:creationId xmlns:a16="http://schemas.microsoft.com/office/drawing/2014/main" id="{CBFFC6C9-7308-4B4C-9007-D4C29BB887D7}"/>
              </a:ext>
            </a:extLst>
          </p:cNvPr>
          <p:cNvSpPr txBox="1">
            <a:spLocks/>
          </p:cNvSpPr>
          <p:nvPr userDrawn="1"/>
        </p:nvSpPr>
        <p:spPr>
          <a:xfrm>
            <a:off x="18067970" y="5084219"/>
            <a:ext cx="926613" cy="5889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2400" kern="1200">
                <a:solidFill>
                  <a:schemeClr val="bg1"/>
                </a:solidFill>
                <a:effectLst/>
                <a:latin typeface="Open Sans Light"/>
                <a:ea typeface="+mn-ea"/>
                <a:cs typeface="Open Sans Light"/>
              </a:rPr>
              <a:t>®</a:t>
            </a:r>
            <a:r>
              <a:rPr lang="en-US">
                <a:solidFill>
                  <a:schemeClr val="bg1"/>
                </a:solidFill>
                <a:effectLst/>
              </a:rPr>
              <a:t> </a:t>
            </a:r>
            <a:endParaRPr lang="en-US" sz="24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63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8051" y="10711543"/>
            <a:ext cx="6278781" cy="2159901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1968308"/>
            <a:ext cx="15570142" cy="10307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400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4" y="11126309"/>
            <a:ext cx="5446429" cy="841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481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0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8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157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9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14273561" y="0"/>
            <a:ext cx="10104089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A2E20-36C9-4748-B5B5-63473E4FE178}"/>
              </a:ext>
            </a:extLst>
          </p:cNvPr>
          <p:cNvCxnSpPr/>
          <p:nvPr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B276D3-030C-0A42-B055-B48BA83F1BA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59652"/>
            <a:ext cx="11633200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71600" y="3474720"/>
            <a:ext cx="11682413" cy="8054975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13765-B9B4-AF41-BD31-6462483EEC4D}"/>
              </a:ext>
            </a:extLst>
          </p:cNvPr>
          <p:cNvCxnSpPr/>
          <p:nvPr userDrawn="1"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# Oval">
            <a:extLst>
              <a:ext uri="{FF2B5EF4-FFF2-40B4-BE49-F238E27FC236}">
                <a16:creationId xmlns:a16="http://schemas.microsoft.com/office/drawing/2014/main" id="{31D32A41-2F96-8ABE-C7A2-A9F796D40C65}"/>
              </a:ext>
            </a:extLst>
          </p:cNvPr>
          <p:cNvSpPr>
            <a:spLocks noChangeAspect="1"/>
          </p:cNvSpPr>
          <p:nvPr userDrawn="1"/>
        </p:nvSpPr>
        <p:spPr>
          <a:xfrm>
            <a:off x="131348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0C7D2EB-C114-0251-CAC4-7AD9FC6D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348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79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1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5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8" r:id="rId2"/>
    <p:sldLayoutId id="2147484249" r:id="rId3"/>
    <p:sldLayoutId id="2147484250" r:id="rId4"/>
    <p:sldLayoutId id="2147484257" r:id="rId5"/>
    <p:sldLayoutId id="2147484263" r:id="rId6"/>
    <p:sldLayoutId id="2147484259" r:id="rId7"/>
    <p:sldLayoutId id="2147484253" r:id="rId8"/>
    <p:sldLayoutId id="2147484254" r:id="rId9"/>
    <p:sldLayoutId id="2147484258" r:id="rId10"/>
    <p:sldLayoutId id="2147484262" r:id="rId1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800" b="0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placecharging.com" TargetMode="External"/><Relationship Id="rId2" Type="http://schemas.openxmlformats.org/officeDocument/2006/relationships/hyperlink" Target="https://www.workplacecharging.com/pledge-for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40577271808159" TargetMode="External"/><Relationship Id="rId2" Type="http://schemas.openxmlformats.org/officeDocument/2006/relationships/hyperlink" Target="https://www.workplacecharging.com/pledge-for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s://docs.google.com/forms/d/e/1FAIpQLSdjRTbpKa0l-_pkDoniGbJgp-7O6EZBiX0P5haCvVYLGO04gQ/viewform" TargetMode="External"/><Relationship Id="rId4" Type="http://schemas.openxmlformats.org/officeDocument/2006/relationships/hyperlink" Target="https://www.linkedin.com/posts/empower-workplace-charging_evs-are-awesome-more-and-more-people-want-activity-7280604227922546690-Qtdy?utm_source=share&amp;utm_medium=member_deskto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cleancities.org/" TargetMode="External"/><Relationship Id="rId2" Type="http://schemas.openxmlformats.org/officeDocument/2006/relationships/hyperlink" Target="mailto:sdrccc@energycenter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s://www.linkedin.com/company/sdrcc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sdrccc/?lipi=urn%3Ali%3Apage%3Ad_flagship3_messaging_conversation_detail%3B6nKCJ3NkQ6iv6Hiw1VrWoA%3D%3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drccc@energycenter.or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CC84F-0823-EB46-9403-2A107F569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School Bus Electrification </a:t>
            </a:r>
            <a:br>
              <a:rPr lang="en-US">
                <a:ea typeface="Calibri"/>
                <a:cs typeface="Calibri"/>
              </a:rPr>
            </a:br>
            <a:r>
              <a:rPr lang="en-US" sz="9600">
                <a:cs typeface="Calibri"/>
              </a:rPr>
              <a:t>Lunch &amp; Learn</a:t>
            </a:r>
            <a:endParaRPr lang="en-US" sz="9600">
              <a:ea typeface="Calibri" panose="020F050202020403020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CD9528-9A6E-3C44-B908-A924785D7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077" y="10965352"/>
            <a:ext cx="14294473" cy="21503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San Diego Regional Clean Cities Coalition (SDRCCC)</a:t>
            </a:r>
          </a:p>
          <a:p>
            <a:pPr marL="685800" indent="-685800">
              <a:buFont typeface="Arial"/>
              <a:buChar char="•"/>
            </a:pPr>
            <a:r>
              <a:rPr lang="en-US" sz="3600">
                <a:cs typeface="Calibri"/>
              </a:rPr>
              <a:t>Francis Alvarez, Co-director</a:t>
            </a:r>
          </a:p>
          <a:p>
            <a:pPr marL="685800" indent="-685800">
              <a:buFont typeface="Arial"/>
              <a:buChar char="•"/>
            </a:pPr>
            <a:r>
              <a:rPr lang="en-US" sz="3600">
                <a:cs typeface="Calibri"/>
              </a:rPr>
              <a:t>John Anderson, Co-director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C38E41-FC33-AB44-8B92-1071575D1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314" y="10178663"/>
            <a:ext cx="5446429" cy="8419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01/09/2024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329FB2-4E8A-959C-C641-2FE10277BCF6}"/>
              </a:ext>
            </a:extLst>
          </p:cNvPr>
          <p:cNvGrpSpPr/>
          <p:nvPr/>
        </p:nvGrpSpPr>
        <p:grpSpPr>
          <a:xfrm>
            <a:off x="16147341" y="10178663"/>
            <a:ext cx="8028841" cy="3274101"/>
            <a:chOff x="16147341" y="10178663"/>
            <a:chExt cx="8028841" cy="3274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B9473E-508A-1B8F-164E-ABC8C3562B00}"/>
                </a:ext>
              </a:extLst>
            </p:cNvPr>
            <p:cNvSpPr/>
            <p:nvPr/>
          </p:nvSpPr>
          <p:spPr>
            <a:xfrm>
              <a:off x="16791709" y="10178663"/>
              <a:ext cx="7384473" cy="3274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San Diego Regional Clean Cities Coalition">
              <a:extLst>
                <a:ext uri="{FF2B5EF4-FFF2-40B4-BE49-F238E27FC236}">
                  <a16:creationId xmlns:a16="http://schemas.microsoft.com/office/drawing/2014/main" id="{A71589B0-6B82-B3EF-7F0F-E84639C90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7341" y="10373984"/>
              <a:ext cx="2425128" cy="2750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DA3D3F-EAA5-03D6-748A-0D19A0B5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02425" y="10821800"/>
              <a:ext cx="4424985" cy="1855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9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6860B-F45A-6DE9-0F47-9D93B6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1D98-F736-E44F-E1ED-64176CC1068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pPr marL="456565" indent="-456565"/>
            <a:r>
              <a:rPr lang="en-US">
                <a:cs typeface="Calibri"/>
              </a:rPr>
              <a:t>10:00 AM – Introduction</a:t>
            </a:r>
            <a:endParaRPr lang="en-US"/>
          </a:p>
          <a:p>
            <a:pPr marL="456565" indent="-456565"/>
            <a:r>
              <a:rPr lang="en-US">
                <a:cs typeface="Calibri"/>
              </a:rPr>
              <a:t>10:15 AM – Cajon Valley Presentation</a:t>
            </a:r>
            <a:endParaRPr lang="en-US"/>
          </a:p>
          <a:p>
            <a:pPr marL="456565" indent="-456565"/>
            <a:r>
              <a:rPr lang="en-US">
                <a:cs typeface="Calibri"/>
              </a:rPr>
              <a:t>10:30 AM – </a:t>
            </a:r>
            <a:r>
              <a:rPr lang="en-US" err="1">
                <a:cs typeface="Calibri"/>
              </a:rPr>
              <a:t>Nuvve</a:t>
            </a:r>
            <a:r>
              <a:rPr lang="en-US">
                <a:cs typeface="Calibri"/>
              </a:rPr>
              <a:t> Presentation</a:t>
            </a:r>
            <a:endParaRPr lang="en-US">
              <a:ea typeface="Calibri Light"/>
              <a:cs typeface="Calibri"/>
            </a:endParaRPr>
          </a:p>
          <a:p>
            <a:pPr marL="456565" indent="-456565"/>
            <a:r>
              <a:rPr lang="en-US">
                <a:cs typeface="Calibri"/>
              </a:rPr>
              <a:t>11:00 AM – Energetics Presentation</a:t>
            </a:r>
            <a:endParaRPr lang="en-US">
              <a:ea typeface="Calibri Light" panose="020F0302020204030204"/>
              <a:cs typeface="Calibri"/>
            </a:endParaRPr>
          </a:p>
          <a:p>
            <a:pPr marL="456565" indent="-456565"/>
            <a:r>
              <a:rPr lang="en-US">
                <a:cs typeface="Calibri"/>
              </a:rPr>
              <a:t>11:20 AM – SDG&amp;E Presentation</a:t>
            </a:r>
            <a:endParaRPr lang="en-US">
              <a:ea typeface="Calibri Light" panose="020F0302020204030204"/>
              <a:cs typeface="Calibri"/>
            </a:endParaRPr>
          </a:p>
          <a:p>
            <a:pPr marL="456565" indent="-456565"/>
            <a:r>
              <a:rPr lang="en-US">
                <a:ea typeface="Calibri Light"/>
                <a:cs typeface="Calibri Light"/>
              </a:rPr>
              <a:t>12:00 PM – Site Walk</a:t>
            </a:r>
            <a:endParaRPr lang="en-US">
              <a:cs typeface="Calibri"/>
            </a:endParaRPr>
          </a:p>
          <a:p>
            <a:pPr marL="456565" indent="-456565"/>
            <a:r>
              <a:rPr lang="en-US">
                <a:cs typeface="Calibri"/>
              </a:rPr>
              <a:t>1:00 PM – Lunch &amp; Networking with Highland Fleets</a:t>
            </a:r>
            <a:endParaRPr lang="en-US">
              <a:ea typeface="Calibri Light"/>
            </a:endParaRPr>
          </a:p>
          <a:p>
            <a:pPr marL="456565" indent="-456565"/>
            <a:r>
              <a:rPr lang="en-US">
                <a:ea typeface="Calibri Light"/>
                <a:cs typeface="Calibri"/>
              </a:rPr>
              <a:t>1:45 PM – Clean Cities Closeout &amp; Survey</a:t>
            </a:r>
            <a:endParaRPr lang="en-US">
              <a:cs typeface="Calibri"/>
            </a:endParaRPr>
          </a:p>
          <a:p>
            <a:pPr marL="456565" indent="-456565"/>
            <a:r>
              <a:rPr lang="en-US">
                <a:cs typeface="Calibri"/>
              </a:rPr>
              <a:t>2:00 PM – Adjourn</a:t>
            </a:r>
            <a:endParaRPr lang="en-US">
              <a:ea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D184C-EDFA-4BF9-BF6C-598ED575735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086321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ABBB6-8FED-006F-94E8-ABAA8125E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62BA9-1A70-36D1-99F6-AA2B25FE4C2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San Diego Clean Cities Team</a:t>
            </a:r>
            <a:endParaRPr lang="en-US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783E28D-2DBF-EFFB-1999-6FAF15612C36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>
          <a:xfrm>
            <a:off x="2931730" y="4553861"/>
            <a:ext cx="4114800" cy="4114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52AB5810-DDEA-76DB-B34D-F8F07F4A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1" b="751"/>
          <a:stretch/>
        </p:blipFill>
        <p:spPr>
          <a:xfrm>
            <a:off x="16686371" y="4553861"/>
            <a:ext cx="4114800" cy="4114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C76A823-DCF9-1326-A648-672D8E84A7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" r="24"/>
          <a:stretch/>
        </p:blipFill>
        <p:spPr>
          <a:xfrm>
            <a:off x="9812109" y="4553861"/>
            <a:ext cx="4112823" cy="4114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E8442C9A-47A7-6F61-C6A5-C5C8FBF3752B}"/>
              </a:ext>
            </a:extLst>
          </p:cNvPr>
          <p:cNvSpPr txBox="1"/>
          <p:nvPr/>
        </p:nvSpPr>
        <p:spPr>
          <a:xfrm>
            <a:off x="3011409" y="8870469"/>
            <a:ext cx="395544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John</a:t>
            </a:r>
            <a:r>
              <a:rPr lang="en-US" sz="4000" b="1">
                <a:solidFill>
                  <a:schemeClr val="accent3"/>
                </a:solidFill>
                <a:latin typeface="Calibri"/>
                <a:ea typeface="Open Sans Semibold"/>
                <a:cs typeface="Calibri"/>
              </a:rPr>
              <a:t> </a:t>
            </a:r>
            <a:r>
              <a:rPr lang="en-US" sz="4800" b="1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Anderson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AAE6D06-640D-DD76-A7EA-7B19206C214B}"/>
              </a:ext>
            </a:extLst>
          </p:cNvPr>
          <p:cNvSpPr txBox="1">
            <a:spLocks/>
          </p:cNvSpPr>
          <p:nvPr/>
        </p:nvSpPr>
        <p:spPr>
          <a:xfrm>
            <a:off x="3538892" y="9701466"/>
            <a:ext cx="2900479" cy="687755"/>
          </a:xfrm>
          <a:prstGeom prst="rect">
            <a:avLst/>
          </a:prstGeom>
        </p:spPr>
        <p:txBody>
          <a:bodyPr vert="horz" wrap="none" lIns="217490" tIns="108745" rIns="217490" bIns="108745" rtlCol="0" anchor="t">
            <a:spAutoFit/>
          </a:bodyPr>
          <a:lstStyle>
            <a:defPPr>
              <a:defRPr lang="en-US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en-US" sz="36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Open Sans Light"/>
                <a:cs typeface="Calibri"/>
              </a:rPr>
              <a:t>Co-Director</a:t>
            </a:r>
            <a:r>
              <a:rPr lang="en-US">
                <a:solidFill>
                  <a:srgbClr val="000000"/>
                </a:solidFill>
                <a:ea typeface="Open Sans Light"/>
              </a:rPr>
              <a:t> </a:t>
            </a:r>
            <a:endParaRPr lang="en-US"/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2C5F9A9C-4FFF-230E-B5B3-E4C2B19E12F5}"/>
              </a:ext>
            </a:extLst>
          </p:cNvPr>
          <p:cNvSpPr txBox="1"/>
          <p:nvPr/>
        </p:nvSpPr>
        <p:spPr>
          <a:xfrm>
            <a:off x="16776281" y="8870469"/>
            <a:ext cx="338034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Mina</a:t>
            </a:r>
            <a:r>
              <a:rPr lang="en-US" sz="4000" b="1">
                <a:solidFill>
                  <a:schemeClr val="accent3"/>
                </a:solidFill>
                <a:latin typeface="Calibri"/>
                <a:ea typeface="Open Sans Semibold"/>
                <a:cs typeface="Calibri"/>
              </a:rPr>
              <a:t> </a:t>
            </a:r>
            <a:r>
              <a:rPr lang="en-US" sz="4800" b="1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Afayee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907E98-8994-B191-34DD-CB6BE1815EC6}"/>
              </a:ext>
            </a:extLst>
          </p:cNvPr>
          <p:cNvSpPr txBox="1">
            <a:spLocks/>
          </p:cNvSpPr>
          <p:nvPr/>
        </p:nvSpPr>
        <p:spPr>
          <a:xfrm>
            <a:off x="16756523" y="9701466"/>
            <a:ext cx="3550592" cy="687178"/>
          </a:xfrm>
          <a:prstGeom prst="rect">
            <a:avLst/>
          </a:prstGeom>
        </p:spPr>
        <p:txBody>
          <a:bodyPr vert="horz" wrap="none" lIns="217490" tIns="108745" rIns="217490" bIns="108745" rtlCol="0" anchor="t">
            <a:spAutoFit/>
          </a:bodyPr>
          <a:lstStyle>
            <a:defPPr>
              <a:defRPr lang="en-US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en-US" sz="36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Open Sans Light"/>
                <a:cs typeface="Calibri"/>
              </a:rPr>
              <a:t>Project Manager</a:t>
            </a:r>
            <a:endParaRPr lang="en-US"/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16784B44-50CB-EB57-0820-A58E811402F1}"/>
              </a:ext>
            </a:extLst>
          </p:cNvPr>
          <p:cNvSpPr txBox="1"/>
          <p:nvPr/>
        </p:nvSpPr>
        <p:spPr>
          <a:xfrm>
            <a:off x="9807422" y="8870692"/>
            <a:ext cx="411337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accent3"/>
                </a:solidFill>
                <a:latin typeface="Calibri"/>
                <a:ea typeface="+mn-lt"/>
                <a:cs typeface="+mn-lt"/>
              </a:rPr>
              <a:t>Francis Alvarez </a:t>
            </a:r>
            <a:endParaRPr lang="en-US" sz="4400" b="1">
              <a:solidFill>
                <a:schemeClr val="accent3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E314ED0-639D-C241-EBE1-FBCCE8B22255}"/>
              </a:ext>
            </a:extLst>
          </p:cNvPr>
          <p:cNvSpPr txBox="1">
            <a:spLocks/>
          </p:cNvSpPr>
          <p:nvPr/>
        </p:nvSpPr>
        <p:spPr>
          <a:xfrm>
            <a:off x="10413868" y="9701466"/>
            <a:ext cx="2900478" cy="1383972"/>
          </a:xfrm>
          <a:prstGeom prst="rect">
            <a:avLst/>
          </a:prstGeom>
        </p:spPr>
        <p:txBody>
          <a:bodyPr vert="horz" wrap="none" lIns="217490" tIns="108745" rIns="217490" bIns="108745" rtlCol="0" anchor="t">
            <a:spAutoFit/>
          </a:bodyPr>
          <a:lstStyle>
            <a:defPPr>
              <a:defRPr lang="en-US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Co-Director</a:t>
            </a:r>
            <a:r>
              <a:rPr lang="en-US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 </a:t>
            </a:r>
          </a:p>
          <a:p>
            <a:pPr>
              <a:lnSpc>
                <a:spcPts val="3640"/>
              </a:lnSpc>
            </a:pPr>
            <a:endParaRPr lang="en-US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4603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32789-5F8B-3E52-40F1-9CE6BDDA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F376376-0A37-0090-CBC5-EE3FFA96C7FA}"/>
              </a:ext>
            </a:extLst>
          </p:cNvPr>
          <p:cNvSpPr>
            <a:spLocks noGrp="1"/>
          </p:cNvSpPr>
          <p:nvPr/>
        </p:nvSpPr>
        <p:spPr>
          <a:xfrm>
            <a:off x="678909" y="2756028"/>
            <a:ext cx="16499390" cy="10707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43" indent="-228543" algn="l" defTabSz="914172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685629" indent="-228543" algn="l" defTabSz="914172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142715" indent="-228543" algn="l" defTabSz="914172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599800" indent="-228543" algn="l" defTabSz="914172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056886" indent="-228543" algn="l" defTabSz="914172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37B3FB"/>
                </a:solidFill>
                <a:ea typeface="+mn-lt"/>
                <a:cs typeface="+mn-lt"/>
              </a:rPr>
              <a:t>Sign an EMPOWER Workplace Charging Pledge!</a:t>
            </a:r>
            <a:endParaRPr lang="en-US" sz="4800" b="1">
              <a:solidFill>
                <a:srgbClr val="37B3FB"/>
              </a:solidFill>
              <a:ea typeface="+mn-lt"/>
            </a:endParaRPr>
          </a:p>
          <a:p>
            <a:pPr marL="0" indent="0">
              <a:buNone/>
            </a:pPr>
            <a:r>
              <a:rPr lang="en-US" sz="4800">
                <a:ea typeface="+mn-lt"/>
                <a:cs typeface="+mn-lt"/>
              </a:rPr>
              <a:t>Some benefits of signing a </a:t>
            </a:r>
            <a:r>
              <a:rPr lang="en-US" sz="4800">
                <a:ea typeface="+mn-lt"/>
                <a:cs typeface="+mn-lt"/>
                <a:hlinkClick r:id="rId2"/>
              </a:rPr>
              <a:t>pledge</a:t>
            </a:r>
            <a:r>
              <a:rPr lang="en-US" sz="4800">
                <a:ea typeface="+mn-lt"/>
                <a:cs typeface="+mn-lt"/>
              </a:rPr>
              <a:t> include:</a:t>
            </a:r>
            <a:endParaRPr lang="en-US" sz="4800">
              <a:ea typeface="Calibri Light"/>
            </a:endParaRPr>
          </a:p>
          <a:p>
            <a:pPr marL="685165" lvl="1" indent="-227965"/>
            <a:r>
              <a:rPr lang="en-US" sz="4800">
                <a:ea typeface="+mn-lt"/>
                <a:cs typeface="+mn-lt"/>
              </a:rPr>
              <a:t> Free Consulting To Support Workplace Charging </a:t>
            </a:r>
            <a:endParaRPr lang="en-US" sz="4800">
              <a:ea typeface="Calibri Light"/>
            </a:endParaRPr>
          </a:p>
          <a:p>
            <a:pPr marL="685165" lvl="1" indent="-227965"/>
            <a:r>
              <a:rPr lang="en-US" sz="4800">
                <a:ea typeface="+mn-lt"/>
                <a:cs typeface="+mn-lt"/>
              </a:rPr>
              <a:t> A Certificate To Showcase Your Workplace Is EV Friendly </a:t>
            </a:r>
            <a:endParaRPr lang="en-US" sz="4800">
              <a:ea typeface="Calibri Light"/>
            </a:endParaRPr>
          </a:p>
          <a:p>
            <a:pPr marL="685165" lvl="1" indent="-227965"/>
            <a:r>
              <a:rPr lang="en-US" sz="4800">
                <a:ea typeface="+mn-lt"/>
                <a:cs typeface="+mn-lt"/>
              </a:rPr>
              <a:t> Access To Resources To Help Further Your Workplace Charging </a:t>
            </a:r>
            <a:endParaRPr lang="en-US" sz="4800">
              <a:ea typeface="Calibri Light"/>
            </a:endParaRPr>
          </a:p>
          <a:p>
            <a:pPr marL="685165" lvl="1" indent="-227965"/>
            <a:r>
              <a:rPr lang="en-US" sz="4800">
                <a:ea typeface="+mn-lt"/>
                <a:cs typeface="+mn-lt"/>
              </a:rPr>
              <a:t> Recognition For Being An EV Friendly Workplace</a:t>
            </a:r>
            <a:endParaRPr lang="en-US" sz="4800">
              <a:ea typeface="Calibri Light"/>
            </a:endParaRPr>
          </a:p>
          <a:p>
            <a:pPr marL="457200" lvl="1" indent="0">
              <a:buNone/>
            </a:pPr>
            <a:endParaRPr lang="en-US" sz="4800">
              <a:ea typeface="+mn-lt"/>
              <a:cs typeface="+mn-lt"/>
            </a:endParaRPr>
          </a:p>
          <a:p>
            <a:pPr marL="227965" indent="-227965">
              <a:buNone/>
            </a:pPr>
            <a:r>
              <a:rPr lang="en-US" sz="4800">
                <a:ea typeface="+mn-lt"/>
                <a:cs typeface="+mn-lt"/>
              </a:rPr>
              <a:t>To learn more, go to </a:t>
            </a:r>
            <a:r>
              <a:rPr lang="en-US" sz="4800">
                <a:ea typeface="+mn-lt"/>
                <a:cs typeface="+mn-lt"/>
                <a:hlinkClick r:id="rId3"/>
              </a:rPr>
              <a:t>workplacecharging.com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 sz="4800">
              <a:ea typeface="Calibri Light"/>
            </a:endParaRPr>
          </a:p>
          <a:p>
            <a:pPr marL="227965" indent="-227965">
              <a:buNone/>
            </a:pPr>
            <a:endParaRPr lang="en-US" sz="4800">
              <a:ea typeface="Calibri Light"/>
            </a:endParaRPr>
          </a:p>
          <a:p>
            <a:pPr marL="227965" indent="-227965">
              <a:buNone/>
            </a:pPr>
            <a:endParaRPr lang="en-US" sz="480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2000">
              <a:ea typeface="Calibri Light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 Light"/>
            </a:endParaRPr>
          </a:p>
        </p:txBody>
      </p:sp>
      <p:pic>
        <p:nvPicPr>
          <p:cNvPr id="10" name="Picture 9" descr="A black background with yellow lightning bolt&#10;&#10;Description automatically generated">
            <a:extLst>
              <a:ext uri="{FF2B5EF4-FFF2-40B4-BE49-F238E27FC236}">
                <a16:creationId xmlns:a16="http://schemas.microsoft.com/office/drawing/2014/main" id="{E5A50BE3-A66A-A851-BB61-05A007636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656" y="-3235"/>
            <a:ext cx="5178113" cy="2406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5D1A0-0A8A-03AF-96E0-48888D182DA7}"/>
              </a:ext>
            </a:extLst>
          </p:cNvPr>
          <p:cNvSpPr txBox="1"/>
          <p:nvPr/>
        </p:nvSpPr>
        <p:spPr>
          <a:xfrm>
            <a:off x="16386953" y="9646920"/>
            <a:ext cx="69245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1" algn="ctr"/>
            <a:r>
              <a:rPr lang="en-US" sz="4800">
                <a:ea typeface="Calibri Light"/>
                <a:cs typeface="Arial"/>
              </a:rPr>
              <a:t>Sign a pledge today online or ask Francis for a paper pledge!</a:t>
            </a:r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0BF615-DDED-0957-C7D2-9BEEAB7D6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00" y="3243263"/>
            <a:ext cx="6368526" cy="64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647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15A8E-19A8-A4F5-BD72-5A4289C2106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72992" y="3184802"/>
            <a:ext cx="13312125" cy="8981089"/>
          </a:xfrm>
        </p:spPr>
        <p:txBody>
          <a:bodyPr>
            <a:normAutofit fontScale="92500" lnSpcReduction="20000"/>
          </a:bodyPr>
          <a:lstStyle/>
          <a:p>
            <a:pPr marL="456565" indent="-456565"/>
            <a:r>
              <a:rPr lang="en-US" sz="4400" u="sng">
                <a:solidFill>
                  <a:srgbClr val="0000FF"/>
                </a:solidFill>
                <a:latin typeface="Aptos"/>
                <a:ea typeface="Calibri Light"/>
                <a:cs typeface="Calibri"/>
                <a:hlinkClick r:id="rId2"/>
              </a:rPr>
              <a:t>EMPOWER Pledge Form</a:t>
            </a:r>
            <a:r>
              <a:rPr lang="en-US" sz="4400">
                <a:solidFill>
                  <a:srgbClr val="000000"/>
                </a:solidFill>
                <a:latin typeface="Aptos"/>
                <a:ea typeface="Calibri Light"/>
                <a:cs typeface="Calibri"/>
              </a:rPr>
              <a:t> </a:t>
            </a:r>
            <a:endParaRPr lang="en-US" sz="4400">
              <a:solidFill>
                <a:srgbClr val="3C444C"/>
              </a:solidFill>
              <a:latin typeface="Calibri Light" panose="020F0302020204030204"/>
              <a:ea typeface="Calibri Light"/>
              <a:cs typeface="Calibri"/>
            </a:endParaRPr>
          </a:p>
          <a:p>
            <a:pPr marL="1370965" lvl="1" indent="-456565"/>
            <a:r>
              <a:rPr lang="en-US" sz="4400">
                <a:solidFill>
                  <a:srgbClr val="000000"/>
                </a:solidFill>
                <a:latin typeface="Aptos"/>
                <a:ea typeface="Calibri Light"/>
                <a:cs typeface="Calibri"/>
              </a:rPr>
              <a:t>(~2 min to sign and can be signed by any staff member)</a:t>
            </a:r>
            <a:endParaRPr lang="en-US" sz="4400">
              <a:ea typeface="Calibri Light"/>
              <a:cs typeface="Calibri"/>
            </a:endParaRPr>
          </a:p>
          <a:p>
            <a:pPr marL="456565" indent="-456565"/>
            <a:r>
              <a:rPr lang="en-US" sz="4400" u="sng">
                <a:solidFill>
                  <a:srgbClr val="0000FF"/>
                </a:solidFill>
                <a:latin typeface="Aptos"/>
                <a:ea typeface="Calibri Light"/>
                <a:cs typeface="Calibri"/>
                <a:hlinkClick r:id="rId3"/>
              </a:rPr>
              <a:t>EMPOWER Pledge and Installation Form</a:t>
            </a:r>
            <a:r>
              <a:rPr lang="en-US" sz="4400">
                <a:solidFill>
                  <a:srgbClr val="000000"/>
                </a:solidFill>
                <a:latin typeface="Aptos"/>
                <a:ea typeface="Calibri Light"/>
                <a:cs typeface="Calibri"/>
              </a:rPr>
              <a:t> </a:t>
            </a:r>
            <a:endParaRPr lang="en-US" sz="4400">
              <a:solidFill>
                <a:srgbClr val="3C444C"/>
              </a:solidFill>
              <a:latin typeface="Calibri Light" panose="020F0302020204030204"/>
              <a:ea typeface="Calibri Light"/>
            </a:endParaRPr>
          </a:p>
          <a:p>
            <a:pPr marL="1370965" lvl="1" indent="-456565"/>
            <a:r>
              <a:rPr lang="en-US" sz="4400">
                <a:solidFill>
                  <a:srgbClr val="000000"/>
                </a:solidFill>
                <a:latin typeface="Aptos"/>
                <a:ea typeface="Calibri Light"/>
                <a:cs typeface="Calibri"/>
              </a:rPr>
              <a:t>(to sign pledge and if there are workplace chargers installed after April 1, 2022)</a:t>
            </a:r>
            <a:endParaRPr lang="en-US" sz="4400">
              <a:ea typeface="Calibri Light" panose="020F0302020204030204"/>
            </a:endParaRPr>
          </a:p>
          <a:p>
            <a:pPr marL="1370965" lvl="1" indent="-456565"/>
            <a:r>
              <a:rPr lang="en-US" sz="4400">
                <a:solidFill>
                  <a:srgbClr val="000000"/>
                </a:solidFill>
                <a:latin typeface="Aptos"/>
                <a:ea typeface="Calibri Light"/>
                <a:cs typeface="Calibri"/>
              </a:rPr>
              <a:t>We can fill out installations for you as well. Email us at sdrccc@energycenter.org</a:t>
            </a:r>
            <a:endParaRPr lang="en-US">
              <a:ea typeface="Calibri Light" panose="020F0302020204030204"/>
            </a:endParaRPr>
          </a:p>
          <a:p>
            <a:pPr marL="456565" indent="-456565"/>
            <a:endParaRPr lang="en-US">
              <a:ea typeface="Calibri Light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 Light"/>
                <a:cs typeface="Calibri"/>
              </a:rPr>
              <a:t>   Opportunity to </a:t>
            </a:r>
            <a:r>
              <a:rPr lang="en-US">
                <a:ea typeface="Calibri Light"/>
                <a:cs typeface="Calibri"/>
                <a:hlinkClick r:id="rId4"/>
              </a:rPr>
              <a:t>win a charger</a:t>
            </a:r>
            <a:r>
              <a:rPr lang="en-US">
                <a:ea typeface="Calibri Light"/>
                <a:cs typeface="Calibri"/>
              </a:rPr>
              <a:t>!</a:t>
            </a:r>
          </a:p>
          <a:p>
            <a:pPr marL="914400" lvl="1" indent="0">
              <a:buNone/>
            </a:pPr>
            <a:endParaRPr lang="en-US">
              <a:ea typeface="Calibri Light"/>
              <a:cs typeface="Calibri"/>
            </a:endParaRPr>
          </a:p>
          <a:p>
            <a:pPr marL="914400" lvl="1" indent="0">
              <a:buNone/>
            </a:pPr>
            <a:r>
              <a:rPr lang="en-US">
                <a:ea typeface="Calibri Light"/>
                <a:cs typeface="Calibri"/>
              </a:rPr>
              <a:t>How to enter:</a:t>
            </a:r>
            <a:endParaRPr lang="en-US"/>
          </a:p>
          <a:p>
            <a:pPr marL="2285365" lvl="2" indent="-456565">
              <a:buFont typeface="Wingdings" panose="020B0604020202020204" pitchFamily="34" charset="0"/>
              <a:buChar char="§"/>
            </a:pPr>
            <a:r>
              <a:rPr lang="en-US">
                <a:ea typeface="Calibri Light"/>
                <a:cs typeface="Calibri"/>
              </a:rPr>
              <a:t>Like, comment, or repost </a:t>
            </a:r>
            <a:r>
              <a:rPr lang="en-US">
                <a:ea typeface="Calibri Light" panose="020F0302020204030204"/>
                <a:cs typeface="Calibri"/>
                <a:hlinkClick r:id="rId4"/>
              </a:rPr>
              <a:t>post</a:t>
            </a:r>
            <a:endParaRPr lang="en-US">
              <a:ea typeface="Calibri Light" panose="020F0302020204030204"/>
            </a:endParaRPr>
          </a:p>
          <a:p>
            <a:pPr marL="2285365" lvl="2" indent="-456565">
              <a:buFont typeface="Wingdings" panose="020B0604020202020204" pitchFamily="34" charset="0"/>
              <a:buChar char="§"/>
            </a:pPr>
            <a:r>
              <a:rPr lang="en-US">
                <a:ea typeface="Calibri Light" panose="020F0302020204030204"/>
                <a:cs typeface="Calibri"/>
              </a:rPr>
              <a:t>Fill out </a:t>
            </a:r>
            <a:r>
              <a:rPr lang="en-US">
                <a:ea typeface="Calibri Light" panose="020F0302020204030204"/>
                <a:cs typeface="Calibri"/>
                <a:hlinkClick r:id="rId5"/>
              </a:rPr>
              <a:t>short form</a:t>
            </a:r>
            <a:r>
              <a:rPr lang="en-US">
                <a:ea typeface="Calibri Light" panose="020F0302020204030204"/>
                <a:cs typeface="Calibri"/>
              </a:rPr>
              <a:t> </a:t>
            </a:r>
            <a:endParaRPr lang="en-US">
              <a:ea typeface="Calibri Light" panose="020F0302020204030204"/>
            </a:endParaRPr>
          </a:p>
          <a:p>
            <a:pPr marL="1370965" lvl="1" indent="-456565"/>
            <a:endParaRPr lang="en-US">
              <a:ea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49BB-E13B-1A54-672B-5268290E6AA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Workplace Charging - EMPOWER</a:t>
            </a:r>
            <a:endParaRPr lang="en-US">
              <a:ea typeface="Calibri"/>
            </a:endParaRPr>
          </a:p>
        </p:txBody>
      </p:sp>
      <p:pic>
        <p:nvPicPr>
          <p:cNvPr id="5" name="Picture 4" descr="A car charging station with cars in it&#10;&#10;AI-generated content may be incorrect.">
            <a:extLst>
              <a:ext uri="{FF2B5EF4-FFF2-40B4-BE49-F238E27FC236}">
                <a16:creationId xmlns:a16="http://schemas.microsoft.com/office/drawing/2014/main" id="{9A1A7014-6902-5804-787F-155B22D0F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7686" y="2650829"/>
            <a:ext cx="9310908" cy="92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25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684651-AFD8-7B75-8004-E2FC56E44E30}"/>
              </a:ext>
            </a:extLst>
          </p:cNvPr>
          <p:cNvSpPr/>
          <p:nvPr/>
        </p:nvSpPr>
        <p:spPr>
          <a:xfrm>
            <a:off x="647933" y="687031"/>
            <a:ext cx="11397481" cy="9512621"/>
          </a:xfrm>
          <a:prstGeom prst="roundRect">
            <a:avLst/>
          </a:prstGeom>
          <a:solidFill>
            <a:srgbClr val="1B8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>
                <a:ea typeface="Calibri Light"/>
                <a:cs typeface="Calibri Light"/>
              </a:rPr>
              <a:t>Lunch &amp; Learn Event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2084A-66E3-E452-FF14-FECCDC1CE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3BFB4-1CA0-4C16-6885-3EDB3F47A3B3}"/>
              </a:ext>
            </a:extLst>
          </p:cNvPr>
          <p:cNvSpPr txBox="1">
            <a:spLocks/>
          </p:cNvSpPr>
          <p:nvPr/>
        </p:nvSpPr>
        <p:spPr>
          <a:xfrm>
            <a:off x="175138" y="11060041"/>
            <a:ext cx="12903407" cy="12912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>
                <a:solidFill>
                  <a:srgbClr val="025C5F"/>
                </a:solidFill>
                <a:ea typeface="+mn-lt"/>
                <a:cs typeface="+mn-lt"/>
              </a:rPr>
              <a:t>https://forms.office.com/r/WPqyDzUtMY</a:t>
            </a:r>
            <a:endParaRPr lang="en-US" sz="6000">
              <a:solidFill>
                <a:srgbClr val="025C5F"/>
              </a:solidFill>
              <a:ea typeface="Calibri Light"/>
              <a:cs typeface="Calibri Ligh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CD9EB9-8A7D-CB77-E8DD-3E4462CA127C}"/>
              </a:ext>
            </a:extLst>
          </p:cNvPr>
          <p:cNvSpPr txBox="1">
            <a:spLocks/>
          </p:cNvSpPr>
          <p:nvPr/>
        </p:nvSpPr>
        <p:spPr>
          <a:xfrm>
            <a:off x="13072457" y="1574184"/>
            <a:ext cx="11096288" cy="1077576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/>
            <a:r>
              <a:rPr lang="en-US" sz="6600">
                <a:ea typeface="+mn-lt"/>
                <a:cs typeface="+mn-lt"/>
              </a:rPr>
              <a:t>Email: </a:t>
            </a:r>
            <a:r>
              <a:rPr lang="en-US" sz="6600">
                <a:ea typeface="+mn-lt"/>
                <a:cs typeface="+mn-lt"/>
                <a:hlinkClick r:id="rId2"/>
              </a:rPr>
              <a:t>sdrccc@energycenter.org</a:t>
            </a:r>
            <a:endParaRPr lang="en-US" sz="6600">
              <a:ea typeface="+mn-lt"/>
              <a:cs typeface="+mn-lt"/>
            </a:endParaRPr>
          </a:p>
          <a:p>
            <a:pPr marL="857250" indent="-857250"/>
            <a:endParaRPr lang="en-US" sz="6600">
              <a:ea typeface="+mn-lt"/>
              <a:cs typeface="+mn-lt"/>
            </a:endParaRPr>
          </a:p>
          <a:p>
            <a:pPr marL="857250" indent="-857250"/>
            <a:r>
              <a:rPr lang="en-US" sz="6600">
                <a:ea typeface="+mn-lt"/>
                <a:cs typeface="+mn-lt"/>
              </a:rPr>
              <a:t>Website: </a:t>
            </a:r>
            <a:r>
              <a:rPr lang="en-US" sz="6600">
                <a:ea typeface="+mn-lt"/>
                <a:cs typeface="+mn-lt"/>
                <a:hlinkClick r:id="rId3"/>
              </a:rPr>
              <a:t>https://sdcleancities.org/</a:t>
            </a:r>
            <a:endParaRPr lang="en-US" sz="6600">
              <a:ea typeface="+mn-lt"/>
              <a:cs typeface="+mn-lt"/>
            </a:endParaRPr>
          </a:p>
          <a:p>
            <a:pPr marL="857250" indent="-857250"/>
            <a:endParaRPr lang="en-US" sz="6600">
              <a:ea typeface="+mn-lt"/>
              <a:cs typeface="+mn-lt"/>
            </a:endParaRPr>
          </a:p>
          <a:p>
            <a:pPr marL="857250" indent="-857250"/>
            <a:r>
              <a:rPr lang="en-US" sz="6600">
                <a:ea typeface="+mn-lt"/>
                <a:cs typeface="+mn-lt"/>
              </a:rPr>
              <a:t>LinkedIn: </a:t>
            </a:r>
            <a:r>
              <a:rPr lang="en-US" sz="6600">
                <a:ea typeface="+mn-lt"/>
                <a:cs typeface="+mn-lt"/>
                <a:hlinkClick r:id="rId4"/>
              </a:rPr>
              <a:t>https://www.linkedin.com/company/sdrccc</a:t>
            </a:r>
            <a:endParaRPr lang="en-US" sz="6600"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0E56C-C4EE-3A5B-5430-2894415C36B8}"/>
              </a:ext>
            </a:extLst>
          </p:cNvPr>
          <p:cNvCxnSpPr>
            <a:cxnSpLocks/>
          </p:cNvCxnSpPr>
          <p:nvPr/>
        </p:nvCxnSpPr>
        <p:spPr>
          <a:xfrm>
            <a:off x="12593782" y="1574185"/>
            <a:ext cx="99624" cy="8884265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RCode for Electric School Bus Event — 01/09/2024 Survey">
            <a:extLst>
              <a:ext uri="{FF2B5EF4-FFF2-40B4-BE49-F238E27FC236}">
                <a16:creationId xmlns:a16="http://schemas.microsoft.com/office/drawing/2014/main" id="{E188D8D8-2E3D-A283-DE22-06CB2D948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89" y="3836432"/>
            <a:ext cx="5459554" cy="5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31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7E4E5-9617-D6B3-505D-611806D47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A green bus with trees and a logo&#10;&#10;Description automatically generated">
            <a:extLst>
              <a:ext uri="{FF2B5EF4-FFF2-40B4-BE49-F238E27FC236}">
                <a16:creationId xmlns:a16="http://schemas.microsoft.com/office/drawing/2014/main" id="{13F5B944-2C7B-0EBE-6DEF-F50FC5FC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06" y="7977422"/>
            <a:ext cx="17888935" cy="3029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BBE711-F19A-6596-E916-447EE19BC8D4}"/>
              </a:ext>
            </a:extLst>
          </p:cNvPr>
          <p:cNvSpPr txBox="1">
            <a:spLocks/>
          </p:cNvSpPr>
          <p:nvPr/>
        </p:nvSpPr>
        <p:spPr>
          <a:xfrm>
            <a:off x="2900405" y="11140989"/>
            <a:ext cx="17341189" cy="15504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ea typeface="Calibri Light" panose="020F0302020204030204"/>
                <a:cs typeface="Calibri"/>
              </a:rPr>
              <a:t>Follow </a:t>
            </a:r>
            <a:r>
              <a:rPr lang="en-US">
                <a:ea typeface="Calibri Light" panose="020F0302020204030204"/>
                <a:cs typeface="Calibri"/>
                <a:hlinkClick r:id="rId3"/>
              </a:rPr>
              <a:t>SDRCCC on LinkedIn</a:t>
            </a:r>
            <a:r>
              <a:rPr lang="en-US">
                <a:ea typeface="Calibri Light" panose="020F0302020204030204"/>
                <a:cs typeface="Calibri"/>
              </a:rPr>
              <a:t> or sign up for our newsletter for updates, funding opportunities, events, and more!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CA042B09-5DE1-9CC1-358D-A0CA38E05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06" y="264348"/>
            <a:ext cx="9525973" cy="752115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857408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5C620-486B-C4AF-DB42-2E4147079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2E7EE-FE6A-2ABA-ABE0-BE0F2849859D}"/>
              </a:ext>
            </a:extLst>
          </p:cNvPr>
          <p:cNvSpPr txBox="1"/>
          <p:nvPr/>
        </p:nvSpPr>
        <p:spPr>
          <a:xfrm>
            <a:off x="2521024" y="1882289"/>
            <a:ext cx="19305329" cy="8633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5000">
              <a:cs typeface="Arial"/>
            </a:endParaRPr>
          </a:p>
          <a:p>
            <a:pPr algn="ctr"/>
            <a:endParaRPr lang="en-US" sz="5000">
              <a:ea typeface="Calibri Light" panose="020F0302020204030204"/>
              <a:cs typeface="Arial"/>
            </a:endParaRPr>
          </a:p>
          <a:p>
            <a:pPr algn="ctr"/>
            <a:r>
              <a:rPr lang="en-US" sz="8000" b="1">
                <a:solidFill>
                  <a:srgbClr val="37B3FB"/>
                </a:solidFill>
                <a:ea typeface="+mn-lt"/>
                <a:cs typeface="+mn-lt"/>
              </a:rPr>
              <a:t>Thank you for attending!</a:t>
            </a:r>
            <a:endParaRPr lang="en-US" sz="8000" b="1">
              <a:solidFill>
                <a:srgbClr val="37B3FB"/>
              </a:solidFill>
              <a:ea typeface="Calibri Light" panose="020F0302020204030204"/>
              <a:cs typeface="Calibri Light"/>
            </a:endParaRPr>
          </a:p>
          <a:p>
            <a:pPr algn="ctr"/>
            <a:endParaRPr lang="en-US" sz="5000">
              <a:ea typeface="Calibri Light" panose="020F0302020204030204"/>
              <a:cs typeface="Arial"/>
            </a:endParaRPr>
          </a:p>
          <a:p>
            <a:pPr algn="ctr"/>
            <a:r>
              <a:rPr lang="en-US" sz="5000">
                <a:cs typeface="Arial"/>
              </a:rPr>
              <a:t>We will send a follow up email with all materials from today. </a:t>
            </a:r>
            <a:endParaRPr lang="en-US">
              <a:ea typeface="Calibri Light"/>
              <a:cs typeface="Calibri Light"/>
            </a:endParaRPr>
          </a:p>
          <a:p>
            <a:pPr algn="ctr">
              <a:lnSpc>
                <a:spcPct val="150000"/>
              </a:lnSpc>
            </a:pPr>
            <a:endParaRPr lang="en-US" sz="5000">
              <a:ea typeface="Calibri Light" panose="020F0302020204030204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5000">
                <a:ea typeface="Calibri Light" panose="020F0302020204030204"/>
                <a:cs typeface="Arial"/>
              </a:rPr>
              <a:t>If you didn't RSVP, please share your email address with Francis, or email us at </a:t>
            </a:r>
            <a:r>
              <a:rPr lang="en-US" sz="5000">
                <a:ea typeface="Calibri Light" panose="020F0302020204030204"/>
                <a:cs typeface="Arial"/>
                <a:hlinkClick r:id="rId2"/>
              </a:rPr>
              <a:t>sdrccc@energycenter.org</a:t>
            </a:r>
            <a:r>
              <a:rPr lang="en-US" sz="5000">
                <a:ea typeface="Calibri Light" panose="020F0302020204030204"/>
                <a:cs typeface="Arial"/>
              </a:rPr>
              <a:t> so we can get those resources sent to you.</a:t>
            </a:r>
            <a:endParaRPr lang="en-US"/>
          </a:p>
          <a:p>
            <a:endParaRPr lang="en-US" sz="5000">
              <a:ea typeface="Calibri Light" panose="020F03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7713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A81ADF-48B0-4095-AB30-C7D40D832174}" vid="{019A1737-47AC-42CD-9831-03B5FD975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65c47-b10b-4c5c-a960-662c91988c98">
      <Terms xmlns="http://schemas.microsoft.com/office/infopath/2007/PartnerControls"/>
    </lcf76f155ced4ddcb4097134ff3c332f>
    <TaxCatchAll xmlns="d7d8e1a1-ef8c-4f84-9724-f1c832a0f56f" xsi:nil="true"/>
    <Project xmlns="8b865c47-b10b-4c5c-a960-662c91988c98" xsi:nil="true"/>
    <DateofUse xmlns="8b865c47-b10b-4c5c-a960-662c91988c98">2025-01-03T00:11:05+00:00</DateofUse>
    <Notes xmlns="8b865c47-b10b-4c5c-a960-662c91988c98" xsi:nil="true"/>
    <Comments xmlns="8b865c47-b10b-4c5c-a960-662c91988c98" xsi:nil="true"/>
    <person xmlns="8b865c47-b10b-4c5c-a960-662c91988c98">
      <UserInfo>
        <DisplayName/>
        <AccountId xsi:nil="true"/>
        <AccountType/>
      </UserInfo>
    </person>
    <NOTES0 xmlns="8b865c47-b10b-4c5c-a960-662c91988c98" xsi:nil="true"/>
    <_Flow_SignoffStatus xmlns="8b865c47-b10b-4c5c-a960-662c91988c98" xsi:nil="true"/>
    <SharedWithUsers xmlns="d7d8e1a1-ef8c-4f84-9724-f1c832a0f56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9D22EBBBAF048B05F30F28F9BD613" ma:contentTypeVersion="30" ma:contentTypeDescription="Create a new document." ma:contentTypeScope="" ma:versionID="e937a7d2b98bcb7422133a38430e5a54">
  <xsd:schema xmlns:xsd="http://www.w3.org/2001/XMLSchema" xmlns:xs="http://www.w3.org/2001/XMLSchema" xmlns:p="http://schemas.microsoft.com/office/2006/metadata/properties" xmlns:ns2="8b865c47-b10b-4c5c-a960-662c91988c98" xmlns:ns3="d7d8e1a1-ef8c-4f84-9724-f1c832a0f56f" targetNamespace="http://schemas.microsoft.com/office/2006/metadata/properties" ma:root="true" ma:fieldsID="f616da92a0c3357e4212912659f80ee6" ns2:_="" ns3:_="">
    <xsd:import namespace="8b865c47-b10b-4c5c-a960-662c91988c98"/>
    <xsd:import namespace="d7d8e1a1-ef8c-4f84-9724-f1c832a0f56f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Comments" minOccurs="0"/>
                <xsd:element ref="ns2:person" minOccurs="0"/>
                <xsd:element ref="ns2:DateofUse" minOccurs="0"/>
                <xsd:element ref="ns2:Project" minOccurs="0"/>
                <xsd:element ref="ns2:NOTES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5c47-b10b-4c5c-a960-662c91988c98" elementFormDefault="qualified">
    <xsd:import namespace="http://schemas.microsoft.com/office/2006/documentManagement/types"/>
    <xsd:import namespace="http://schemas.microsoft.com/office/infopath/2007/PartnerControls"/>
    <xsd:element name="Notes" ma:index="2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Comments" ma:index="3" nillable="true" ma:displayName="Comments" ma:format="Dropdown" ma:internalName="Comments" ma:readOnly="false">
      <xsd:simpleType>
        <xsd:restriction base="dms:Note">
          <xsd:maxLength value="255"/>
        </xsd:restriction>
      </xsd:simpleType>
    </xsd:element>
    <xsd:element name="person" ma:index="4" nillable="true" ma:displayName="person" ma:format="Dropdown" ma:list="UserInfo" ma:SharePointGroup="0" ma:internalName="perso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ofUse" ma:index="5" nillable="true" ma:displayName="Date of Use" ma:default="[today]" ma:format="DateOnly" ma:internalName="DateofUse" ma:readOnly="false">
      <xsd:simpleType>
        <xsd:restriction base="dms:DateTime"/>
      </xsd:simpleType>
    </xsd:element>
    <xsd:element name="Project" ma:index="6" nillable="true" ma:displayName="Project" ma:description="SRF and project name" ma:format="Dropdown" ma:internalName="Project" ma:readOnly="false">
      <xsd:simpleType>
        <xsd:restriction base="dms:Text">
          <xsd:maxLength value="255"/>
        </xsd:restriction>
      </xsd:simpleType>
    </xsd:element>
    <xsd:element name="NOTES0" ma:index="7" nillable="true" ma:displayName="NOTES" ma:format="Dropdown" ma:internalName="NOTES0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cfab10e-2905-4c99-a1c6-8b70a464d0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Sign-off status" ma:hidden="true" ma:internalName="Sign_x002d_off_x0020_status" ma:readOnly="fals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8e1a1-ef8c-4f84-9724-f1c832a0f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d71f6c67-bbe1-4062-8d1b-9f007d8a8d25}" ma:internalName="TaxCatchAll" ma:readOnly="false" ma:showField="CatchAllData" ma:web="d7d8e1a1-ef8c-4f84-9724-f1c832a0f5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14529-676B-4237-9DCC-2A6517C3BA03}">
  <ds:schemaRefs>
    <ds:schemaRef ds:uri="383333c6-4a4d-46a2-aa6c-bf50c81161de"/>
    <ds:schemaRef ds:uri="4730eb29-bde8-41e9-8bd2-fef288bd602b"/>
    <ds:schemaRef ds:uri="4971da4c-2fc2-4d4b-a862-fd0921c8aba5"/>
    <ds:schemaRef ds:uri="4a7d4dee-47f0-4e6f-81d7-23e24070fee1"/>
    <ds:schemaRef ds:uri="8b865c47-b10b-4c5c-a960-662c91988c98"/>
    <ds:schemaRef ds:uri="b0ab99b1-61a1-4849-a470-282322eed8cd"/>
    <ds:schemaRef ds:uri="d7d8e1a1-ef8c-4f84-9724-f1c832a0f5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B1BEC9-70EC-430B-84EA-811515F7924B}">
  <ds:schemaRefs>
    <ds:schemaRef ds:uri="8b865c47-b10b-4c5c-a960-662c91988c98"/>
    <ds:schemaRef ds:uri="d7d8e1a1-ef8c-4f84-9724-f1c832a0f5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449F63-7504-4D60-9DF9-F26D455C0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- 16x9_template_2023 (1)</Template>
  <TotalTime>0</TotalTime>
  <Words>372</Words>
  <Application>Microsoft Office PowerPoint</Application>
  <PresentationFormat>Custom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Open Sans Light</vt:lpstr>
      <vt:lpstr>Open Sans Light</vt:lpstr>
      <vt:lpstr>Wingdings</vt:lpstr>
      <vt:lpstr>CSE_Brand_2019</vt:lpstr>
      <vt:lpstr>School Bus Electrification  Lunch &amp;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Francis Alvarez</dc:creator>
  <cp:keywords/>
  <dc:description/>
  <cp:lastModifiedBy>Francis Alvarez</cp:lastModifiedBy>
  <cp:revision>2</cp:revision>
  <cp:lastPrinted>2019-04-03T19:40:51Z</cp:lastPrinted>
  <dcterms:created xsi:type="dcterms:W3CDTF">2023-06-06T15:56:13Z</dcterms:created>
  <dcterms:modified xsi:type="dcterms:W3CDTF">2025-01-09T05:15:26Z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0x01010045E9D22EBBBAF048B05F30F28F9BD613</vt:lpwstr>
  </property>
  <property fmtid="{D5CDD505-2E9C-101B-9397-08002B2CF9AE}" pid="3" name="Document Type">
    <vt:lpwstr/>
  </property>
  <property fmtid="{D5CDD505-2E9C-101B-9397-08002B2CF9AE}" pid="4" name="Target Audience">
    <vt:lpwstr/>
  </property>
  <property fmtid="{D5CDD505-2E9C-101B-9397-08002B2CF9AE}" pid="5" name="MediaServiceImageTags">
    <vt:lpwstr/>
  </property>
  <property fmtid="{D5CDD505-2E9C-101B-9397-08002B2CF9AE}" pid="6" name="Department">
    <vt:lpwstr/>
  </property>
  <property fmtid="{D5CDD505-2E9C-101B-9397-08002B2CF9AE}" pid="7" name="Order">
    <vt:r8>1400300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</Properties>
</file>