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9" r:id="rId6"/>
    <p:sldId id="260" r:id="rId7"/>
    <p:sldId id="258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98B47-7ED0-4D09-8F10-19CC7BB8D060}" v="38" dt="2025-01-08T22:36:02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Greenblatt" userId="f1aa6096-0f85-4f03-999d-a28fd8673574" providerId="ADAL" clId="{25F98B47-7ED0-4D09-8F10-19CC7BB8D060}"/>
    <pc:docChg chg="undo redo custSel addSld delSld modSld sldOrd">
      <pc:chgData name="Jason Greenblatt" userId="f1aa6096-0f85-4f03-999d-a28fd8673574" providerId="ADAL" clId="{25F98B47-7ED0-4D09-8F10-19CC7BB8D060}" dt="2025-01-08T22:41:31.537" v="4571" actId="20577"/>
      <pc:docMkLst>
        <pc:docMk/>
      </pc:docMkLst>
      <pc:sldChg chg="modSp mod">
        <pc:chgData name="Jason Greenblatt" userId="f1aa6096-0f85-4f03-999d-a28fd8673574" providerId="ADAL" clId="{25F98B47-7ED0-4D09-8F10-19CC7BB8D060}" dt="2025-01-07T23:49:39.239" v="3401" actId="20577"/>
        <pc:sldMkLst>
          <pc:docMk/>
          <pc:sldMk cId="126391434" sldId="256"/>
        </pc:sldMkLst>
        <pc:spChg chg="mod">
          <ac:chgData name="Jason Greenblatt" userId="f1aa6096-0f85-4f03-999d-a28fd8673574" providerId="ADAL" clId="{25F98B47-7ED0-4D09-8F10-19CC7BB8D060}" dt="2025-01-07T23:49:39.239" v="3401" actId="20577"/>
          <ac:spMkLst>
            <pc:docMk/>
            <pc:sldMk cId="126391434" sldId="256"/>
            <ac:spMk id="2" creationId="{4C81D7C0-F55B-36F2-4A6C-673775152C75}"/>
          </ac:spMkLst>
        </pc:spChg>
      </pc:sldChg>
      <pc:sldChg chg="addSp delSp modSp mod">
        <pc:chgData name="Jason Greenblatt" userId="f1aa6096-0f85-4f03-999d-a28fd8673574" providerId="ADAL" clId="{25F98B47-7ED0-4D09-8F10-19CC7BB8D060}" dt="2025-01-08T22:33:21.123" v="4416" actId="207"/>
        <pc:sldMkLst>
          <pc:docMk/>
          <pc:sldMk cId="675070173" sldId="257"/>
        </pc:sldMkLst>
        <pc:spChg chg="mod">
          <ac:chgData name="Jason Greenblatt" userId="f1aa6096-0f85-4f03-999d-a28fd8673574" providerId="ADAL" clId="{25F98B47-7ED0-4D09-8F10-19CC7BB8D060}" dt="2025-01-07T22:43:36.244" v="1752" actId="404"/>
          <ac:spMkLst>
            <pc:docMk/>
            <pc:sldMk cId="675070173" sldId="257"/>
            <ac:spMk id="2" creationId="{444A576B-6947-9A1D-CAC1-59B457A5BD5E}"/>
          </ac:spMkLst>
        </pc:spChg>
        <pc:spChg chg="mod ord">
          <ac:chgData name="Jason Greenblatt" userId="f1aa6096-0f85-4f03-999d-a28fd8673574" providerId="ADAL" clId="{25F98B47-7ED0-4D09-8F10-19CC7BB8D060}" dt="2025-01-08T22:33:21.123" v="4416" actId="207"/>
          <ac:spMkLst>
            <pc:docMk/>
            <pc:sldMk cId="675070173" sldId="257"/>
            <ac:spMk id="3" creationId="{68DA492B-9534-0855-0339-21A1E879D6EB}"/>
          </ac:spMkLst>
        </pc:spChg>
        <pc:spChg chg="add del">
          <ac:chgData name="Jason Greenblatt" userId="f1aa6096-0f85-4f03-999d-a28fd8673574" providerId="ADAL" clId="{25F98B47-7ED0-4D09-8F10-19CC7BB8D060}" dt="2025-01-07T20:34:34.272" v="404" actId="22"/>
          <ac:spMkLst>
            <pc:docMk/>
            <pc:sldMk cId="675070173" sldId="257"/>
            <ac:spMk id="7" creationId="{920FF6CC-6F30-EE49-F140-0C6F5F858FDC}"/>
          </ac:spMkLst>
        </pc:spChg>
        <pc:spChg chg="add mod ord">
          <ac:chgData name="Jason Greenblatt" userId="f1aa6096-0f85-4f03-999d-a28fd8673574" providerId="ADAL" clId="{25F98B47-7ED0-4D09-8F10-19CC7BB8D060}" dt="2025-01-07T20:57:40.904" v="505" actId="14100"/>
          <ac:spMkLst>
            <pc:docMk/>
            <pc:sldMk cId="675070173" sldId="257"/>
            <ac:spMk id="8" creationId="{300A6B95-7CE2-B503-7B85-594064322549}"/>
          </ac:spMkLst>
        </pc:spChg>
        <pc:spChg chg="add mod">
          <ac:chgData name="Jason Greenblatt" userId="f1aa6096-0f85-4f03-999d-a28fd8673574" providerId="ADAL" clId="{25F98B47-7ED0-4D09-8F10-19CC7BB8D060}" dt="2025-01-07T20:57:54.303" v="508" actId="14100"/>
          <ac:spMkLst>
            <pc:docMk/>
            <pc:sldMk cId="675070173" sldId="257"/>
            <ac:spMk id="9" creationId="{1E97F9BF-014F-6381-8E6F-048524C46445}"/>
          </ac:spMkLst>
        </pc:spChg>
        <pc:spChg chg="add mod topLvl">
          <ac:chgData name="Jason Greenblatt" userId="f1aa6096-0f85-4f03-999d-a28fd8673574" providerId="ADAL" clId="{25F98B47-7ED0-4D09-8F10-19CC7BB8D060}" dt="2025-01-07T20:58:55.495" v="557" actId="207"/>
          <ac:spMkLst>
            <pc:docMk/>
            <pc:sldMk cId="675070173" sldId="257"/>
            <ac:spMk id="11" creationId="{E5AAF650-4922-C8CC-6067-806630E7E739}"/>
          </ac:spMkLst>
        </pc:spChg>
        <pc:spChg chg="add mod topLvl">
          <ac:chgData name="Jason Greenblatt" userId="f1aa6096-0f85-4f03-999d-a28fd8673574" providerId="ADAL" clId="{25F98B47-7ED0-4D09-8F10-19CC7BB8D060}" dt="2025-01-07T20:58:55.495" v="557" actId="207"/>
          <ac:spMkLst>
            <pc:docMk/>
            <pc:sldMk cId="675070173" sldId="257"/>
            <ac:spMk id="12" creationId="{AF370526-2AC4-EAED-B30F-D7455874BE64}"/>
          </ac:spMkLst>
        </pc:spChg>
        <pc:grpChg chg="add del mod">
          <ac:chgData name="Jason Greenblatt" userId="f1aa6096-0f85-4f03-999d-a28fd8673574" providerId="ADAL" clId="{25F98B47-7ED0-4D09-8F10-19CC7BB8D060}" dt="2025-01-07T20:58:09.619" v="512" actId="165"/>
          <ac:grpSpMkLst>
            <pc:docMk/>
            <pc:sldMk cId="675070173" sldId="257"/>
            <ac:grpSpMk id="13" creationId="{B4C53AA6-2EC8-4797-A2FC-1C1F778422FD}"/>
          </ac:grpSpMkLst>
        </pc:grpChg>
        <pc:grpChg chg="add mod">
          <ac:chgData name="Jason Greenblatt" userId="f1aa6096-0f85-4f03-999d-a28fd8673574" providerId="ADAL" clId="{25F98B47-7ED0-4D09-8F10-19CC7BB8D060}" dt="2025-01-07T20:58:55.495" v="557" actId="207"/>
          <ac:grpSpMkLst>
            <pc:docMk/>
            <pc:sldMk cId="675070173" sldId="257"/>
            <ac:grpSpMk id="14" creationId="{F72545AC-70A6-914B-4952-FABCB3EA47E6}"/>
          </ac:grpSpMkLst>
        </pc:grpChg>
        <pc:grpChg chg="add mod">
          <ac:chgData name="Jason Greenblatt" userId="f1aa6096-0f85-4f03-999d-a28fd8673574" providerId="ADAL" clId="{25F98B47-7ED0-4D09-8F10-19CC7BB8D060}" dt="2025-01-08T00:30:39.634" v="3402" actId="14100"/>
          <ac:grpSpMkLst>
            <pc:docMk/>
            <pc:sldMk cId="675070173" sldId="257"/>
            <ac:grpSpMk id="15" creationId="{784EC172-AB86-D3BA-DEDB-AEE35217CC65}"/>
          </ac:grpSpMkLst>
        </pc:grpChg>
        <pc:picChg chg="mod">
          <ac:chgData name="Jason Greenblatt" userId="f1aa6096-0f85-4f03-999d-a28fd8673574" providerId="ADAL" clId="{25F98B47-7ED0-4D09-8F10-19CC7BB8D060}" dt="2025-01-07T20:07:52.065" v="34" actId="14100"/>
          <ac:picMkLst>
            <pc:docMk/>
            <pc:sldMk cId="675070173" sldId="257"/>
            <ac:picMk id="5" creationId="{4C6CFDF4-0587-FDCF-79D4-08C164B7A4D1}"/>
          </ac:picMkLst>
        </pc:picChg>
        <pc:picChg chg="add mod topLvl">
          <ac:chgData name="Jason Greenblatt" userId="f1aa6096-0f85-4f03-999d-a28fd8673574" providerId="ADAL" clId="{25F98B47-7ED0-4D09-8F10-19CC7BB8D060}" dt="2025-01-07T20:58:55.495" v="557" actId="207"/>
          <ac:picMkLst>
            <pc:docMk/>
            <pc:sldMk cId="675070173" sldId="257"/>
            <ac:picMk id="10" creationId="{AA439F77-222D-90BE-15BF-9FBD7AEDD124}"/>
          </ac:picMkLst>
        </pc:picChg>
      </pc:sldChg>
      <pc:sldChg chg="addSp modSp mod">
        <pc:chgData name="Jason Greenblatt" userId="f1aa6096-0f85-4f03-999d-a28fd8673574" providerId="ADAL" clId="{25F98B47-7ED0-4D09-8F10-19CC7BB8D060}" dt="2025-01-08T00:39:24.318" v="3489" actId="1038"/>
        <pc:sldMkLst>
          <pc:docMk/>
          <pc:sldMk cId="2660417162" sldId="258"/>
        </pc:sldMkLst>
        <pc:spChg chg="mod">
          <ac:chgData name="Jason Greenblatt" userId="f1aa6096-0f85-4f03-999d-a28fd8673574" providerId="ADAL" clId="{25F98B47-7ED0-4D09-8F10-19CC7BB8D060}" dt="2025-01-07T23:30:36.849" v="2714" actId="242"/>
          <ac:spMkLst>
            <pc:docMk/>
            <pc:sldMk cId="2660417162" sldId="258"/>
            <ac:spMk id="2" creationId="{29D7E909-2E64-4A06-D9CF-23596A84F0C3}"/>
          </ac:spMkLst>
        </pc:spChg>
        <pc:spChg chg="mod">
          <ac:chgData name="Jason Greenblatt" userId="f1aa6096-0f85-4f03-999d-a28fd8673574" providerId="ADAL" clId="{25F98B47-7ED0-4D09-8F10-19CC7BB8D060}" dt="2025-01-08T00:39:24.318" v="3489" actId="1038"/>
          <ac:spMkLst>
            <pc:docMk/>
            <pc:sldMk cId="2660417162" sldId="258"/>
            <ac:spMk id="3" creationId="{7BAF3978-0FA7-B764-906B-EFE6FB1D5A97}"/>
          </ac:spMkLst>
        </pc:spChg>
        <pc:grpChg chg="add mod">
          <ac:chgData name="Jason Greenblatt" userId="f1aa6096-0f85-4f03-999d-a28fd8673574" providerId="ADAL" clId="{25F98B47-7ED0-4D09-8F10-19CC7BB8D060}" dt="2025-01-08T00:39:19.437" v="3484" actId="14100"/>
          <ac:grpSpMkLst>
            <pc:docMk/>
            <pc:sldMk cId="2660417162" sldId="258"/>
            <ac:grpSpMk id="8" creationId="{D62BFA67-781D-25D4-4868-C883A4A38C54}"/>
          </ac:grpSpMkLst>
        </pc:grpChg>
        <pc:picChg chg="mod modCrop">
          <ac:chgData name="Jason Greenblatt" userId="f1aa6096-0f85-4f03-999d-a28fd8673574" providerId="ADAL" clId="{25F98B47-7ED0-4D09-8F10-19CC7BB8D060}" dt="2025-01-08T00:39:08.188" v="3480" actId="164"/>
          <ac:picMkLst>
            <pc:docMk/>
            <pc:sldMk cId="2660417162" sldId="258"/>
            <ac:picMk id="5" creationId="{E4C6D70F-1F63-A58C-F0C2-DFF7B0A135B8}"/>
          </ac:picMkLst>
        </pc:picChg>
        <pc:picChg chg="add mod">
          <ac:chgData name="Jason Greenblatt" userId="f1aa6096-0f85-4f03-999d-a28fd8673574" providerId="ADAL" clId="{25F98B47-7ED0-4D09-8F10-19CC7BB8D060}" dt="2025-01-08T00:39:08.188" v="3480" actId="164"/>
          <ac:picMkLst>
            <pc:docMk/>
            <pc:sldMk cId="2660417162" sldId="258"/>
            <ac:picMk id="7" creationId="{A52E523E-249D-7AD1-E39A-47E2AD6F4BC6}"/>
          </ac:picMkLst>
        </pc:picChg>
      </pc:sldChg>
      <pc:sldChg chg="addSp modSp mod">
        <pc:chgData name="Jason Greenblatt" userId="f1aa6096-0f85-4f03-999d-a28fd8673574" providerId="ADAL" clId="{25F98B47-7ED0-4D09-8F10-19CC7BB8D060}" dt="2025-01-08T00:33:29.535" v="3458" actId="20577"/>
        <pc:sldMkLst>
          <pc:docMk/>
          <pc:sldMk cId="1492108098" sldId="259"/>
        </pc:sldMkLst>
        <pc:spChg chg="mod">
          <ac:chgData name="Jason Greenblatt" userId="f1aa6096-0f85-4f03-999d-a28fd8673574" providerId="ADAL" clId="{25F98B47-7ED0-4D09-8F10-19CC7BB8D060}" dt="2025-01-07T22:44:36.235" v="1837" actId="14100"/>
          <ac:spMkLst>
            <pc:docMk/>
            <pc:sldMk cId="1492108098" sldId="259"/>
            <ac:spMk id="2" creationId="{1F53A398-5BFC-6329-75DA-05B86D39819A}"/>
          </ac:spMkLst>
        </pc:spChg>
        <pc:spChg chg="mod ord">
          <ac:chgData name="Jason Greenblatt" userId="f1aa6096-0f85-4f03-999d-a28fd8673574" providerId="ADAL" clId="{25F98B47-7ED0-4D09-8F10-19CC7BB8D060}" dt="2025-01-08T00:33:29.535" v="3458" actId="20577"/>
          <ac:spMkLst>
            <pc:docMk/>
            <pc:sldMk cId="1492108098" sldId="259"/>
            <ac:spMk id="3" creationId="{4614BDE7-22E0-10C4-DAF1-EC5C44B82C58}"/>
          </ac:spMkLst>
        </pc:spChg>
        <pc:spChg chg="add mod">
          <ac:chgData name="Jason Greenblatt" userId="f1aa6096-0f85-4f03-999d-a28fd8673574" providerId="ADAL" clId="{25F98B47-7ED0-4D09-8F10-19CC7BB8D060}" dt="2025-01-07T22:45:45.516" v="1842" actId="164"/>
          <ac:spMkLst>
            <pc:docMk/>
            <pc:sldMk cId="1492108098" sldId="259"/>
            <ac:spMk id="6" creationId="{4176BBCF-79C3-E808-034D-DB09ACB60792}"/>
          </ac:spMkLst>
        </pc:spChg>
        <pc:spChg chg="add mod">
          <ac:chgData name="Jason Greenblatt" userId="f1aa6096-0f85-4f03-999d-a28fd8673574" providerId="ADAL" clId="{25F98B47-7ED0-4D09-8F10-19CC7BB8D060}" dt="2025-01-07T22:45:45.516" v="1842" actId="164"/>
          <ac:spMkLst>
            <pc:docMk/>
            <pc:sldMk cId="1492108098" sldId="259"/>
            <ac:spMk id="7" creationId="{9AC16BB1-5438-C017-248D-9817D7768589}"/>
          </ac:spMkLst>
        </pc:spChg>
        <pc:grpChg chg="add mod">
          <ac:chgData name="Jason Greenblatt" userId="f1aa6096-0f85-4f03-999d-a28fd8673574" providerId="ADAL" clId="{25F98B47-7ED0-4D09-8F10-19CC7BB8D060}" dt="2025-01-07T22:45:58.697" v="1844" actId="14100"/>
          <ac:grpSpMkLst>
            <pc:docMk/>
            <pc:sldMk cId="1492108098" sldId="259"/>
            <ac:grpSpMk id="8" creationId="{A8B40B37-28DC-064C-13D6-693E194DA9A7}"/>
          </ac:grpSpMkLst>
        </pc:grpChg>
        <pc:picChg chg="mod">
          <ac:chgData name="Jason Greenblatt" userId="f1aa6096-0f85-4f03-999d-a28fd8673574" providerId="ADAL" clId="{25F98B47-7ED0-4D09-8F10-19CC7BB8D060}" dt="2025-01-07T22:45:45.516" v="1842" actId="164"/>
          <ac:picMkLst>
            <pc:docMk/>
            <pc:sldMk cId="1492108098" sldId="259"/>
            <ac:picMk id="5" creationId="{047FF5F0-92EA-8650-1DB5-DC8D934F079E}"/>
          </ac:picMkLst>
        </pc:picChg>
      </pc:sldChg>
      <pc:sldChg chg="addSp modSp mod">
        <pc:chgData name="Jason Greenblatt" userId="f1aa6096-0f85-4f03-999d-a28fd8673574" providerId="ADAL" clId="{25F98B47-7ED0-4D09-8F10-19CC7BB8D060}" dt="2025-01-08T22:36:02.787" v="4429"/>
        <pc:sldMkLst>
          <pc:docMk/>
          <pc:sldMk cId="3242588250" sldId="260"/>
        </pc:sldMkLst>
        <pc:spChg chg="mod">
          <ac:chgData name="Jason Greenblatt" userId="f1aa6096-0f85-4f03-999d-a28fd8673574" providerId="ADAL" clId="{25F98B47-7ED0-4D09-8F10-19CC7BB8D060}" dt="2025-01-07T23:25:18.703" v="2397" actId="20577"/>
          <ac:spMkLst>
            <pc:docMk/>
            <pc:sldMk cId="3242588250" sldId="260"/>
            <ac:spMk id="2" creationId="{1D0D015E-2B45-4192-1FAC-A212AB99690D}"/>
          </ac:spMkLst>
        </pc:spChg>
        <pc:spChg chg="mod ord">
          <ac:chgData name="Jason Greenblatt" userId="f1aa6096-0f85-4f03-999d-a28fd8673574" providerId="ADAL" clId="{25F98B47-7ED0-4D09-8F10-19CC7BB8D060}" dt="2025-01-08T22:09:05.035" v="4414" actId="6549"/>
          <ac:spMkLst>
            <pc:docMk/>
            <pc:sldMk cId="3242588250" sldId="260"/>
            <ac:spMk id="3" creationId="{BC71BE30-2514-F702-CB44-11697C9C4BD0}"/>
          </ac:spMkLst>
        </pc:spChg>
        <pc:grpChg chg="add mod">
          <ac:chgData name="Jason Greenblatt" userId="f1aa6096-0f85-4f03-999d-a28fd8673574" providerId="ADAL" clId="{25F98B47-7ED0-4D09-8F10-19CC7BB8D060}" dt="2025-01-08T22:36:02.787" v="4429"/>
          <ac:grpSpMkLst>
            <pc:docMk/>
            <pc:sldMk cId="3242588250" sldId="260"/>
            <ac:grpSpMk id="7" creationId="{3AE956DD-B06B-2120-A575-81E573006140}"/>
          </ac:grpSpMkLst>
        </pc:grpChg>
        <pc:picChg chg="mod modCrop">
          <ac:chgData name="Jason Greenblatt" userId="f1aa6096-0f85-4f03-999d-a28fd8673574" providerId="ADAL" clId="{25F98B47-7ED0-4D09-8F10-19CC7BB8D060}" dt="2025-01-08T22:35:59.418" v="4428" actId="164"/>
          <ac:picMkLst>
            <pc:docMk/>
            <pc:sldMk cId="3242588250" sldId="260"/>
            <ac:picMk id="5" creationId="{28B89945-01FF-859F-288D-B85F333C4582}"/>
          </ac:picMkLst>
        </pc:picChg>
        <pc:picChg chg="add mod modCrop">
          <ac:chgData name="Jason Greenblatt" userId="f1aa6096-0f85-4f03-999d-a28fd8673574" providerId="ADAL" clId="{25F98B47-7ED0-4D09-8F10-19CC7BB8D060}" dt="2025-01-08T22:35:59.418" v="4428" actId="164"/>
          <ac:picMkLst>
            <pc:docMk/>
            <pc:sldMk cId="3242588250" sldId="260"/>
            <ac:picMk id="6" creationId="{D18FCEB5-A48B-29B8-AF40-3374B38B88E1}"/>
          </ac:picMkLst>
        </pc:picChg>
      </pc:sldChg>
      <pc:sldChg chg="addSp delSp modSp mod">
        <pc:chgData name="Jason Greenblatt" userId="f1aa6096-0f85-4f03-999d-a28fd8673574" providerId="ADAL" clId="{25F98B47-7ED0-4D09-8F10-19CC7BB8D060}" dt="2025-01-08T22:06:30.804" v="4293" actId="20577"/>
        <pc:sldMkLst>
          <pc:docMk/>
          <pc:sldMk cId="735388125" sldId="261"/>
        </pc:sldMkLst>
        <pc:spChg chg="mod">
          <ac:chgData name="Jason Greenblatt" userId="f1aa6096-0f85-4f03-999d-a28fd8673574" providerId="ADAL" clId="{25F98B47-7ED0-4D09-8F10-19CC7BB8D060}" dt="2025-01-08T22:05:58.498" v="4278" actId="6549"/>
          <ac:spMkLst>
            <pc:docMk/>
            <pc:sldMk cId="735388125" sldId="261"/>
            <ac:spMk id="2" creationId="{E1C79C0C-D78A-782A-44E3-9A100E36ADA7}"/>
          </ac:spMkLst>
        </pc:spChg>
        <pc:spChg chg="add mod">
          <ac:chgData name="Jason Greenblatt" userId="f1aa6096-0f85-4f03-999d-a28fd8673574" providerId="ADAL" clId="{25F98B47-7ED0-4D09-8F10-19CC7BB8D060}" dt="2025-01-08T22:06:30.804" v="4293" actId="20577"/>
          <ac:spMkLst>
            <pc:docMk/>
            <pc:sldMk cId="735388125" sldId="261"/>
            <ac:spMk id="12" creationId="{19816AC1-EFB0-EAB4-982F-AF38B669F1C1}"/>
          </ac:spMkLst>
        </pc:spChg>
        <pc:spChg chg="add mod">
          <ac:chgData name="Jason Greenblatt" userId="f1aa6096-0f85-4f03-999d-a28fd8673574" providerId="ADAL" clId="{25F98B47-7ED0-4D09-8F10-19CC7BB8D060}" dt="2025-01-08T22:01:57.865" v="4097" actId="1036"/>
          <ac:spMkLst>
            <pc:docMk/>
            <pc:sldMk cId="735388125" sldId="261"/>
            <ac:spMk id="13" creationId="{9B8BC519-1DF4-FD5D-B435-46D917C3603E}"/>
          </ac:spMkLst>
        </pc:spChg>
        <pc:grpChg chg="add mod">
          <ac:chgData name="Jason Greenblatt" userId="f1aa6096-0f85-4f03-999d-a28fd8673574" providerId="ADAL" clId="{25F98B47-7ED0-4D09-8F10-19CC7BB8D060}" dt="2025-01-08T22:03:57.135" v="4107" actId="1076"/>
          <ac:grpSpMkLst>
            <pc:docMk/>
            <pc:sldMk cId="735388125" sldId="261"/>
            <ac:grpSpMk id="14" creationId="{08E15676-C995-83F4-7563-CE387D7188ED}"/>
          </ac:grpSpMkLst>
        </pc:grpChg>
        <pc:picChg chg="del mod modCrop">
          <ac:chgData name="Jason Greenblatt" userId="f1aa6096-0f85-4f03-999d-a28fd8673574" providerId="ADAL" clId="{25F98B47-7ED0-4D09-8F10-19CC7BB8D060}" dt="2025-01-08T22:03:41.684" v="4100" actId="478"/>
          <ac:picMkLst>
            <pc:docMk/>
            <pc:sldMk cId="735388125" sldId="261"/>
            <ac:picMk id="5" creationId="{2A346F95-B530-C68E-03D8-5223BA7583BB}"/>
          </ac:picMkLst>
        </pc:picChg>
        <pc:picChg chg="del mod modCrop">
          <ac:chgData name="Jason Greenblatt" userId="f1aa6096-0f85-4f03-999d-a28fd8673574" providerId="ADAL" clId="{25F98B47-7ED0-4D09-8F10-19CC7BB8D060}" dt="2025-01-08T00:46:20.227" v="3583" actId="478"/>
          <ac:picMkLst>
            <pc:docMk/>
            <pc:sldMk cId="735388125" sldId="261"/>
            <ac:picMk id="7" creationId="{0493A045-FF8C-9C04-550E-7DEF032C46D3}"/>
          </ac:picMkLst>
        </pc:picChg>
        <pc:picChg chg="mod">
          <ac:chgData name="Jason Greenblatt" userId="f1aa6096-0f85-4f03-999d-a28fd8673574" providerId="ADAL" clId="{25F98B47-7ED0-4D09-8F10-19CC7BB8D060}" dt="2025-01-08T22:03:53.331" v="4106" actId="1038"/>
          <ac:picMkLst>
            <pc:docMk/>
            <pc:sldMk cId="735388125" sldId="261"/>
            <ac:picMk id="9" creationId="{4D08F49C-988D-F286-F2DA-7FCABF1B3281}"/>
          </ac:picMkLst>
        </pc:picChg>
        <pc:picChg chg="mod">
          <ac:chgData name="Jason Greenblatt" userId="f1aa6096-0f85-4f03-999d-a28fd8673574" providerId="ADAL" clId="{25F98B47-7ED0-4D09-8F10-19CC7BB8D060}" dt="2025-01-08T00:48:10.138" v="3702" actId="164"/>
          <ac:picMkLst>
            <pc:docMk/>
            <pc:sldMk cId="735388125" sldId="261"/>
            <ac:picMk id="11" creationId="{149E2244-3144-7487-073E-D060A0858B12}"/>
          </ac:picMkLst>
        </pc:picChg>
      </pc:sldChg>
      <pc:sldChg chg="addSp delSp modSp mod">
        <pc:chgData name="Jason Greenblatt" userId="f1aa6096-0f85-4f03-999d-a28fd8673574" providerId="ADAL" clId="{25F98B47-7ED0-4D09-8F10-19CC7BB8D060}" dt="2025-01-08T22:39:14.957" v="4486" actId="404"/>
        <pc:sldMkLst>
          <pc:docMk/>
          <pc:sldMk cId="1148430887" sldId="262"/>
        </pc:sldMkLst>
        <pc:spChg chg="mod">
          <ac:chgData name="Jason Greenblatt" userId="f1aa6096-0f85-4f03-999d-a28fd8673574" providerId="ADAL" clId="{25F98B47-7ED0-4D09-8F10-19CC7BB8D060}" dt="2025-01-07T22:28:37.431" v="1153" actId="1076"/>
          <ac:spMkLst>
            <pc:docMk/>
            <pc:sldMk cId="1148430887" sldId="262"/>
            <ac:spMk id="2" creationId="{1C196F37-F720-F23E-7061-FC2B52570AD7}"/>
          </ac:spMkLst>
        </pc:spChg>
        <pc:spChg chg="del mod">
          <ac:chgData name="Jason Greenblatt" userId="f1aa6096-0f85-4f03-999d-a28fd8673574" providerId="ADAL" clId="{25F98B47-7ED0-4D09-8F10-19CC7BB8D060}" dt="2025-01-08T00:48:21.215" v="3703" actId="21"/>
          <ac:spMkLst>
            <pc:docMk/>
            <pc:sldMk cId="1148430887" sldId="262"/>
            <ac:spMk id="3" creationId="{E2B29081-37D7-A0D9-A9D4-2478AA60C0F1}"/>
          </ac:spMkLst>
        </pc:spChg>
        <pc:spChg chg="add mod topLvl">
          <ac:chgData name="Jason Greenblatt" userId="f1aa6096-0f85-4f03-999d-a28fd8673574" providerId="ADAL" clId="{25F98B47-7ED0-4D09-8F10-19CC7BB8D060}" dt="2025-01-08T22:38:33.275" v="4441" actId="20577"/>
          <ac:spMkLst>
            <pc:docMk/>
            <pc:sldMk cId="1148430887" sldId="262"/>
            <ac:spMk id="10" creationId="{E55C7AF6-4E59-49A4-6739-A4DBD325BBEF}"/>
          </ac:spMkLst>
        </pc:spChg>
        <pc:spChg chg="add mod">
          <ac:chgData name="Jason Greenblatt" userId="f1aa6096-0f85-4f03-999d-a28fd8673574" providerId="ADAL" clId="{25F98B47-7ED0-4D09-8F10-19CC7BB8D060}" dt="2025-01-07T22:33:16.681" v="1492" actId="14100"/>
          <ac:spMkLst>
            <pc:docMk/>
            <pc:sldMk cId="1148430887" sldId="262"/>
            <ac:spMk id="21" creationId="{64508BBF-E74D-7ECA-6502-FAA333CEC2CF}"/>
          </ac:spMkLst>
        </pc:spChg>
        <pc:spChg chg="add mod">
          <ac:chgData name="Jason Greenblatt" userId="f1aa6096-0f85-4f03-999d-a28fd8673574" providerId="ADAL" clId="{25F98B47-7ED0-4D09-8F10-19CC7BB8D060}" dt="2025-01-07T22:33:11.740" v="1491" actId="14100"/>
          <ac:spMkLst>
            <pc:docMk/>
            <pc:sldMk cId="1148430887" sldId="262"/>
            <ac:spMk id="22" creationId="{4685B8B7-1EB5-F057-442A-97F8BFF17978}"/>
          </ac:spMkLst>
        </pc:spChg>
        <pc:spChg chg="add mod">
          <ac:chgData name="Jason Greenblatt" userId="f1aa6096-0f85-4f03-999d-a28fd8673574" providerId="ADAL" clId="{25F98B47-7ED0-4D09-8F10-19CC7BB8D060}" dt="2025-01-07T22:33:06.860" v="1490" actId="14100"/>
          <ac:spMkLst>
            <pc:docMk/>
            <pc:sldMk cId="1148430887" sldId="262"/>
            <ac:spMk id="23" creationId="{2691E317-D2B4-0017-C48C-1E6FCA11FB91}"/>
          </ac:spMkLst>
        </pc:spChg>
        <pc:spChg chg="add mod">
          <ac:chgData name="Jason Greenblatt" userId="f1aa6096-0f85-4f03-999d-a28fd8673574" providerId="ADAL" clId="{25F98B47-7ED0-4D09-8F10-19CC7BB8D060}" dt="2025-01-08T00:45:24.120" v="3582" actId="208"/>
          <ac:spMkLst>
            <pc:docMk/>
            <pc:sldMk cId="1148430887" sldId="262"/>
            <ac:spMk id="27" creationId="{75795D73-8991-124A-6322-1E3F85F1F8D6}"/>
          </ac:spMkLst>
        </pc:spChg>
        <pc:spChg chg="add del mod">
          <ac:chgData name="Jason Greenblatt" userId="f1aa6096-0f85-4f03-999d-a28fd8673574" providerId="ADAL" clId="{25F98B47-7ED0-4D09-8F10-19CC7BB8D060}" dt="2025-01-08T00:48:23.138" v="3704" actId="478"/>
          <ac:spMkLst>
            <pc:docMk/>
            <pc:sldMk cId="1148430887" sldId="262"/>
            <ac:spMk id="29" creationId="{3D375969-99C8-88BB-66EF-F3414271E743}"/>
          </ac:spMkLst>
        </pc:spChg>
        <pc:spChg chg="add mod">
          <ac:chgData name="Jason Greenblatt" userId="f1aa6096-0f85-4f03-999d-a28fd8673574" providerId="ADAL" clId="{25F98B47-7ED0-4D09-8F10-19CC7BB8D060}" dt="2025-01-08T22:39:14.957" v="4486" actId="404"/>
          <ac:spMkLst>
            <pc:docMk/>
            <pc:sldMk cId="1148430887" sldId="262"/>
            <ac:spMk id="30" creationId="{E2B29081-37D7-A0D9-A9D4-2478AA60C0F1}"/>
          </ac:spMkLst>
        </pc:spChg>
        <pc:grpChg chg="add del mod">
          <ac:chgData name="Jason Greenblatt" userId="f1aa6096-0f85-4f03-999d-a28fd8673574" providerId="ADAL" clId="{25F98B47-7ED0-4D09-8F10-19CC7BB8D060}" dt="2025-01-07T22:32:16.284" v="1365" actId="165"/>
          <ac:grpSpMkLst>
            <pc:docMk/>
            <pc:sldMk cId="1148430887" sldId="262"/>
            <ac:grpSpMk id="20" creationId="{7BAC2CD7-7D8D-3406-F112-5769539B9C59}"/>
          </ac:grpSpMkLst>
        </pc:grpChg>
        <pc:grpChg chg="add mod">
          <ac:chgData name="Jason Greenblatt" userId="f1aa6096-0f85-4f03-999d-a28fd8673574" providerId="ADAL" clId="{25F98B47-7ED0-4D09-8F10-19CC7BB8D060}" dt="2025-01-08T22:38:36.847" v="4443" actId="1076"/>
          <ac:grpSpMkLst>
            <pc:docMk/>
            <pc:sldMk cId="1148430887" sldId="262"/>
            <ac:grpSpMk id="24" creationId="{9FC3BE40-A17E-8EB4-2412-675A301D623A}"/>
          </ac:grpSpMkLst>
        </pc:grpChg>
        <pc:picChg chg="mod topLvl">
          <ac:chgData name="Jason Greenblatt" userId="f1aa6096-0f85-4f03-999d-a28fd8673574" providerId="ADAL" clId="{25F98B47-7ED0-4D09-8F10-19CC7BB8D060}" dt="2025-01-07T22:32:50.300" v="1442" actId="1036"/>
          <ac:picMkLst>
            <pc:docMk/>
            <pc:sldMk cId="1148430887" sldId="262"/>
            <ac:picMk id="7" creationId="{5098CB9F-544D-478E-B728-4B8EC1DB2622}"/>
          </ac:picMkLst>
        </pc:picChg>
        <pc:picChg chg="mod">
          <ac:chgData name="Jason Greenblatt" userId="f1aa6096-0f85-4f03-999d-a28fd8673574" providerId="ADAL" clId="{25F98B47-7ED0-4D09-8F10-19CC7BB8D060}" dt="2025-01-08T00:39:50.730" v="3492" actId="14100"/>
          <ac:picMkLst>
            <pc:docMk/>
            <pc:sldMk cId="1148430887" sldId="262"/>
            <ac:picMk id="9" creationId="{05EE3F20-AAA2-06A4-4BDD-77EC21A9BDA5}"/>
          </ac:picMkLst>
        </pc:picChg>
        <pc:picChg chg="add del mod">
          <ac:chgData name="Jason Greenblatt" userId="f1aa6096-0f85-4f03-999d-a28fd8673574" providerId="ADAL" clId="{25F98B47-7ED0-4D09-8F10-19CC7BB8D060}" dt="2025-01-08T00:40:35.875" v="3542" actId="478"/>
          <ac:picMkLst>
            <pc:docMk/>
            <pc:sldMk cId="1148430887" sldId="262"/>
            <ac:picMk id="26" creationId="{6F1A3982-4895-F8D5-EB55-394E56136419}"/>
          </ac:picMkLst>
        </pc:picChg>
        <pc:cxnChg chg="add mod topLvl">
          <ac:chgData name="Jason Greenblatt" userId="f1aa6096-0f85-4f03-999d-a28fd8673574" providerId="ADAL" clId="{25F98B47-7ED0-4D09-8F10-19CC7BB8D060}" dt="2025-01-07T22:32:21.536" v="1366" actId="164"/>
          <ac:cxnSpMkLst>
            <pc:docMk/>
            <pc:sldMk cId="1148430887" sldId="262"/>
            <ac:cxnSpMk id="12" creationId="{87025ADB-3C46-0251-707C-E1E3FCA1C4D4}"/>
          </ac:cxnSpMkLst>
        </pc:cxnChg>
        <pc:cxnChg chg="add mod topLvl">
          <ac:chgData name="Jason Greenblatt" userId="f1aa6096-0f85-4f03-999d-a28fd8673574" providerId="ADAL" clId="{25F98B47-7ED0-4D09-8F10-19CC7BB8D060}" dt="2025-01-07T22:33:48.788" v="1501" actId="1035"/>
          <ac:cxnSpMkLst>
            <pc:docMk/>
            <pc:sldMk cId="1148430887" sldId="262"/>
            <ac:cxnSpMk id="14" creationId="{FCB12AC5-2346-C51D-B641-83715426DDC2}"/>
          </ac:cxnSpMkLst>
        </pc:cxnChg>
        <pc:cxnChg chg="add mod topLvl">
          <ac:chgData name="Jason Greenblatt" userId="f1aa6096-0f85-4f03-999d-a28fd8673574" providerId="ADAL" clId="{25F98B47-7ED0-4D09-8F10-19CC7BB8D060}" dt="2025-01-07T22:32:21.536" v="1366" actId="164"/>
          <ac:cxnSpMkLst>
            <pc:docMk/>
            <pc:sldMk cId="1148430887" sldId="262"/>
            <ac:cxnSpMk id="16" creationId="{EB826789-CF10-E6FD-9256-C3FC31590EA6}"/>
          </ac:cxnSpMkLst>
        </pc:cxnChg>
        <pc:cxnChg chg="add mod topLvl">
          <ac:chgData name="Jason Greenblatt" userId="f1aa6096-0f85-4f03-999d-a28fd8673574" providerId="ADAL" clId="{25F98B47-7ED0-4D09-8F10-19CC7BB8D060}" dt="2025-01-07T22:33:45.949" v="1500" actId="1036"/>
          <ac:cxnSpMkLst>
            <pc:docMk/>
            <pc:sldMk cId="1148430887" sldId="262"/>
            <ac:cxnSpMk id="18" creationId="{45090038-A57E-77A6-B9E9-57543FF9DFB4}"/>
          </ac:cxnSpMkLst>
        </pc:cxnChg>
        <pc:cxnChg chg="add mod">
          <ac:chgData name="Jason Greenblatt" userId="f1aa6096-0f85-4f03-999d-a28fd8673574" providerId="ADAL" clId="{25F98B47-7ED0-4D09-8F10-19CC7BB8D060}" dt="2025-01-08T22:01:31.871" v="4091" actId="14100"/>
          <ac:cxnSpMkLst>
            <pc:docMk/>
            <pc:sldMk cId="1148430887" sldId="262"/>
            <ac:cxnSpMk id="32" creationId="{50DFC73F-B886-3F73-AFE7-8FE922688699}"/>
          </ac:cxnSpMkLst>
        </pc:cxnChg>
      </pc:sldChg>
      <pc:sldChg chg="addSp delSp modSp new mod">
        <pc:chgData name="Jason Greenblatt" userId="f1aa6096-0f85-4f03-999d-a28fd8673574" providerId="ADAL" clId="{25F98B47-7ED0-4D09-8F10-19CC7BB8D060}" dt="2025-01-08T22:41:31.537" v="4571" actId="20577"/>
        <pc:sldMkLst>
          <pc:docMk/>
          <pc:sldMk cId="3318018881" sldId="263"/>
        </pc:sldMkLst>
        <pc:spChg chg="mod">
          <ac:chgData name="Jason Greenblatt" userId="f1aa6096-0f85-4f03-999d-a28fd8673574" providerId="ADAL" clId="{25F98B47-7ED0-4D09-8F10-19CC7BB8D060}" dt="2025-01-07T23:39:32.485" v="3200" actId="1076"/>
          <ac:spMkLst>
            <pc:docMk/>
            <pc:sldMk cId="3318018881" sldId="263"/>
            <ac:spMk id="2" creationId="{B1B55A1B-81BC-00D4-9349-CDA492AE3A44}"/>
          </ac:spMkLst>
        </pc:spChg>
        <pc:spChg chg="mod">
          <ac:chgData name="Jason Greenblatt" userId="f1aa6096-0f85-4f03-999d-a28fd8673574" providerId="ADAL" clId="{25F98B47-7ED0-4D09-8F10-19CC7BB8D060}" dt="2025-01-08T22:41:31.537" v="4571" actId="20577"/>
          <ac:spMkLst>
            <pc:docMk/>
            <pc:sldMk cId="3318018881" sldId="263"/>
            <ac:spMk id="3" creationId="{2EDD218C-36A2-7B10-03F5-F2DD2838A007}"/>
          </ac:spMkLst>
        </pc:spChg>
        <pc:picChg chg="add del mod modCrop">
          <ac:chgData name="Jason Greenblatt" userId="f1aa6096-0f85-4f03-999d-a28fd8673574" providerId="ADAL" clId="{25F98B47-7ED0-4D09-8F10-19CC7BB8D060}" dt="2025-01-07T23:39:26.280" v="3198" actId="478"/>
          <ac:picMkLst>
            <pc:docMk/>
            <pc:sldMk cId="3318018881" sldId="263"/>
            <ac:picMk id="5" creationId="{14E64038-D882-0959-D226-260BD27E2B9C}"/>
          </ac:picMkLst>
        </pc:picChg>
      </pc:sldChg>
      <pc:sldChg chg="addSp delSp modSp new mod ord">
        <pc:chgData name="Jason Greenblatt" userId="f1aa6096-0f85-4f03-999d-a28fd8673574" providerId="ADAL" clId="{25F98B47-7ED0-4D09-8F10-19CC7BB8D060}" dt="2025-01-07T23:19:50.155" v="2147" actId="1076"/>
        <pc:sldMkLst>
          <pc:docMk/>
          <pc:sldMk cId="1054455607" sldId="264"/>
        </pc:sldMkLst>
        <pc:spChg chg="del">
          <ac:chgData name="Jason Greenblatt" userId="f1aa6096-0f85-4f03-999d-a28fd8673574" providerId="ADAL" clId="{25F98B47-7ED0-4D09-8F10-19CC7BB8D060}" dt="2025-01-07T23:18:18.455" v="2081" actId="478"/>
          <ac:spMkLst>
            <pc:docMk/>
            <pc:sldMk cId="1054455607" sldId="264"/>
            <ac:spMk id="2" creationId="{6750DC88-3417-E539-3203-D637BE00D77E}"/>
          </ac:spMkLst>
        </pc:spChg>
        <pc:spChg chg="mod">
          <ac:chgData name="Jason Greenblatt" userId="f1aa6096-0f85-4f03-999d-a28fd8673574" providerId="ADAL" clId="{25F98B47-7ED0-4D09-8F10-19CC7BB8D060}" dt="2025-01-07T23:19:46.243" v="2146" actId="404"/>
          <ac:spMkLst>
            <pc:docMk/>
            <pc:sldMk cId="1054455607" sldId="264"/>
            <ac:spMk id="3" creationId="{941FAF2D-B21B-7D09-5D84-9F27A367E2D7}"/>
          </ac:spMkLst>
        </pc:spChg>
        <pc:picChg chg="add mod">
          <ac:chgData name="Jason Greenblatt" userId="f1aa6096-0f85-4f03-999d-a28fd8673574" providerId="ADAL" clId="{25F98B47-7ED0-4D09-8F10-19CC7BB8D060}" dt="2025-01-07T23:17:58.651" v="2053" actId="1076"/>
          <ac:picMkLst>
            <pc:docMk/>
            <pc:sldMk cId="1054455607" sldId="264"/>
            <ac:picMk id="5" creationId="{4F6D6C4D-8D48-E36F-1602-5CF203B3EC7F}"/>
          </ac:picMkLst>
        </pc:picChg>
        <pc:picChg chg="add mod">
          <ac:chgData name="Jason Greenblatt" userId="f1aa6096-0f85-4f03-999d-a28fd8673574" providerId="ADAL" clId="{25F98B47-7ED0-4D09-8F10-19CC7BB8D060}" dt="2025-01-07T23:19:50.155" v="2147" actId="1076"/>
          <ac:picMkLst>
            <pc:docMk/>
            <pc:sldMk cId="1054455607" sldId="264"/>
            <ac:picMk id="7" creationId="{00A8D9B9-63DD-A787-FA6F-FD4687D56EC4}"/>
          </ac:picMkLst>
        </pc:picChg>
      </pc:sldChg>
      <pc:sldChg chg="addSp delSp modSp new mod">
        <pc:chgData name="Jason Greenblatt" userId="f1aa6096-0f85-4f03-999d-a28fd8673574" providerId="ADAL" clId="{25F98B47-7ED0-4D09-8F10-19CC7BB8D060}" dt="2025-01-08T00:31:37.904" v="3436" actId="14100"/>
        <pc:sldMkLst>
          <pc:docMk/>
          <pc:sldMk cId="455615529" sldId="265"/>
        </pc:sldMkLst>
        <pc:spChg chg="mod">
          <ac:chgData name="Jason Greenblatt" userId="f1aa6096-0f85-4f03-999d-a28fd8673574" providerId="ADAL" clId="{25F98B47-7ED0-4D09-8F10-19CC7BB8D060}" dt="2025-01-07T23:44:00.789" v="3258" actId="14100"/>
          <ac:spMkLst>
            <pc:docMk/>
            <pc:sldMk cId="455615529" sldId="265"/>
            <ac:spMk id="2" creationId="{0D1E3993-A85D-5525-7AED-8E4278566EAB}"/>
          </ac:spMkLst>
        </pc:spChg>
        <pc:spChg chg="del">
          <ac:chgData name="Jason Greenblatt" userId="f1aa6096-0f85-4f03-999d-a28fd8673574" providerId="ADAL" clId="{25F98B47-7ED0-4D09-8F10-19CC7BB8D060}" dt="2025-01-07T23:43:31.982" v="3204"/>
          <ac:spMkLst>
            <pc:docMk/>
            <pc:sldMk cId="455615529" sldId="265"/>
            <ac:spMk id="3" creationId="{65CFD497-0BF1-C68D-7F4D-E94058DA8C68}"/>
          </ac:spMkLst>
        </pc:spChg>
        <pc:spChg chg="add mod">
          <ac:chgData name="Jason Greenblatt" userId="f1aa6096-0f85-4f03-999d-a28fd8673574" providerId="ADAL" clId="{25F98B47-7ED0-4D09-8F10-19CC7BB8D060}" dt="2025-01-08T00:31:37.904" v="3436" actId="14100"/>
          <ac:spMkLst>
            <pc:docMk/>
            <pc:sldMk cId="455615529" sldId="265"/>
            <ac:spMk id="6" creationId="{C062F0A6-B6D9-3965-005F-2F1B6CFC6B1C}"/>
          </ac:spMkLst>
        </pc:spChg>
        <pc:picChg chg="add mod ord modCrop">
          <ac:chgData name="Jason Greenblatt" userId="f1aa6096-0f85-4f03-999d-a28fd8673574" providerId="ADAL" clId="{25F98B47-7ED0-4D09-8F10-19CC7BB8D060}" dt="2025-01-08T00:31:11.601" v="3414" actId="14100"/>
          <ac:picMkLst>
            <pc:docMk/>
            <pc:sldMk cId="455615529" sldId="265"/>
            <ac:picMk id="5" creationId="{8F617BB2-8FA1-5493-7084-5306D61BA610}"/>
          </ac:picMkLst>
        </pc:picChg>
      </pc:sldChg>
      <pc:sldChg chg="new del">
        <pc:chgData name="Jason Greenblatt" userId="f1aa6096-0f85-4f03-999d-a28fd8673574" providerId="ADAL" clId="{25F98B47-7ED0-4D09-8F10-19CC7BB8D060}" dt="2025-01-07T23:43:29.058" v="3202" actId="680"/>
        <pc:sldMkLst>
          <pc:docMk/>
          <pc:sldMk cId="3565854748" sldId="265"/>
        </pc:sldMkLst>
      </pc:sldChg>
      <pc:sldChg chg="addSp delSp modSp new del mod">
        <pc:chgData name="Jason Greenblatt" userId="f1aa6096-0f85-4f03-999d-a28fd8673574" providerId="ADAL" clId="{25F98B47-7ED0-4D09-8F10-19CC7BB8D060}" dt="2025-01-07T23:44:31.086" v="3335" actId="47"/>
        <pc:sldMkLst>
          <pc:docMk/>
          <pc:sldMk cId="276295063" sldId="266"/>
        </pc:sldMkLst>
        <pc:spChg chg="del mod">
          <ac:chgData name="Jason Greenblatt" userId="f1aa6096-0f85-4f03-999d-a28fd8673574" providerId="ADAL" clId="{25F98B47-7ED0-4D09-8F10-19CC7BB8D060}" dt="2025-01-07T23:44:29.084" v="3334" actId="21"/>
          <ac:spMkLst>
            <pc:docMk/>
            <pc:sldMk cId="276295063" sldId="266"/>
            <ac:spMk id="3" creationId="{C062F0A6-B6D9-3965-005F-2F1B6CFC6B1C}"/>
          </ac:spMkLst>
        </pc:spChg>
        <pc:spChg chg="add mod">
          <ac:chgData name="Jason Greenblatt" userId="f1aa6096-0f85-4f03-999d-a28fd8673574" providerId="ADAL" clId="{25F98B47-7ED0-4D09-8F10-19CC7BB8D060}" dt="2025-01-07T23:44:29.084" v="3334" actId="21"/>
          <ac:spMkLst>
            <pc:docMk/>
            <pc:sldMk cId="276295063" sldId="266"/>
            <ac:spMk id="5" creationId="{9A4D0C29-D11A-668C-1235-FEFBC24303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294D-AF44-F142-B3BD-863E78CF1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825A9-2132-F440-FFF1-61CC11435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088B9-6FF9-B2B5-B59C-8BC73DF2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5E19-54CC-94FD-1E36-DAD5361A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F5875-03F3-655C-C5C6-63B61163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4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FA09-9B02-9C6E-F529-EF7E56A1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CDF5E-E2BE-37E1-9ECB-4DFF5DE29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7368-B40D-B55F-F2BC-97D6EF28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13BE-3495-D86E-A00F-69103A5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48C8B-0E90-B36B-8CF9-AC4627C2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35FB6-0D17-7347-1249-ED821C0FF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20254-BEFA-F611-92C8-69B7ECB92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ADE3-FC1E-D7F8-27D6-3004A6CD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65978-68A8-AFDC-C5E1-05D5C90E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CA0E3-72FC-A57F-594F-0A249701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4AE2-FB3C-A598-3F66-41D23B5F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5E6D-1319-98B7-CF89-8CE6D15D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F3684-E420-8DA3-5B17-135767E9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8E329-BF85-E8D6-478E-A1A2BA7C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E7961-558C-BC89-0928-E221E12A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B5BC-7E61-8DC5-7E0F-D3F045CE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172D5-24F2-C625-52CC-40122D4FA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3AF63-5B3A-030C-310E-740C8DD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07B8D-FB26-4C73-E5D3-14D47A36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BA168-DB95-9A5E-F3BB-29557B9A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7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631C-66A8-CC51-0C9B-9F0C6A0A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7579-6096-6FBE-C8B5-FCDB54D94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5D6B-C7B2-81C1-0B7A-2110D4063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54984-4DE9-C206-2211-8C07A0E46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EF7F8-C9FD-6561-BEB2-52FC532C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9EA1C-0A79-082C-6A80-EF7A7BEF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90A4B-E911-4F22-E2C9-62576B2C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A15AE-736B-65E7-3DB8-2A6F08D8F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A69BC-BB34-89FE-6BD8-AD8EE6D5A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43B7A-F35C-380A-161A-0BA88DB58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BBF87-B4FA-1457-0E84-F214EC9B4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B3054-1664-6CEE-4790-7C4840C7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F709F-62E9-230C-43D2-735007C8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634F4-0456-2D70-627A-2E731AC2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4C5C-5C5B-AC73-24A2-5079DC86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B6C1-6052-42FB-9294-B10FE917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1BBF0-4D90-2793-3070-290175D1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B578F-4E06-AA51-EBF7-DC4CA0B6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8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0907D-4BDE-83B1-DF6D-1BCD1EEB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B3A72-66BA-EE84-7E7C-3BEB1246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6A1A5-13D3-434B-5CB3-BEF6042C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C89A-A163-2BBA-938F-DAF03741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4C70-7522-6C3A-D5FA-D092CFEBC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A6E3C-2286-9995-F658-CCE61F7D1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B5615-1D0A-50C1-C8BC-F00D3D4B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1066D-74FD-9CED-613A-0D3ECCF3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2D6B7-86E9-3933-2B45-F528E428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57E9-4133-B05C-075D-963C86D6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BF419-5D7C-A281-B563-823E41797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DDCEF-ED6F-4853-0FCC-C8932B164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FB0B7-58AB-CA77-0C39-9B27E3FD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BBF79-747A-07E8-EB59-A256ECA0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5578F-9D39-16AE-4BD7-26FC2B04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D9E64-6757-A2B6-765E-D4635A5F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6DB89-7C01-3F84-E68E-1EB856BB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9E3EE-796A-776E-ACFB-A5756EAB6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9E511A-DB9F-4877-8B07-6423DDF997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8D504-C69B-0D55-8028-A2ACA97A0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26987-0433-0FB2-8BAD-341BBBDE1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4BA51-36E4-42F7-A1CC-4501EF4C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puc.ca.gov/-/media/cpuc-website/divisions/energy-division/documents/sb-350-te/srp-ab10821083-2023-evaluation-report11202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D7C0-F55B-36F2-4A6C-673775152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597" y="2235200"/>
            <a:ext cx="9496926" cy="2387600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San Diego Regional Clean Cities </a:t>
            </a:r>
            <a:br>
              <a:rPr lang="en-US" sz="3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600" i="0" dirty="0">
                <a:effectLst/>
              </a:rPr>
              <a:t>School Bus Electrification - Lunch &amp; Learn 1/9/25</a:t>
            </a:r>
            <a:br>
              <a:rPr lang="en-US" sz="3600" i="0" dirty="0">
                <a:effectLst/>
              </a:rPr>
            </a:br>
            <a:r>
              <a:rPr lang="en-US" sz="2800" dirty="0"/>
              <a:t>Energetics, CLEAResult Energy Sustainability Consulting</a:t>
            </a:r>
            <a:br>
              <a:rPr lang="en-US" sz="2800" dirty="0"/>
            </a:br>
            <a:r>
              <a:rPr lang="en-US" sz="2800" dirty="0"/>
              <a:t>Jason Greenblatt &amp; Kevin Wood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39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5A1B-81BC-00D4-9349-CDA492AE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 anchor="t"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218C-36A2-7B10-03F5-F2DD2838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9637776" cy="4805363"/>
          </a:xfrm>
        </p:spPr>
        <p:txBody>
          <a:bodyPr/>
          <a:lstStyle/>
          <a:p>
            <a:r>
              <a:rPr lang="en-US" dirty="0"/>
              <a:t>Funding options towards projects</a:t>
            </a:r>
          </a:p>
          <a:p>
            <a:pPr lvl="1"/>
            <a:r>
              <a:rPr lang="en-US" dirty="0"/>
              <a:t>Rule 45, SB350, HVIP, etc.</a:t>
            </a:r>
          </a:p>
          <a:p>
            <a:pPr lvl="1"/>
            <a:r>
              <a:rPr lang="en-US" dirty="0"/>
              <a:t>Easements, ownerships/</a:t>
            </a:r>
            <a:r>
              <a:rPr lang="en-US"/>
              <a:t>site control, </a:t>
            </a:r>
            <a:r>
              <a:rPr lang="en-US" dirty="0"/>
              <a:t>etc.</a:t>
            </a:r>
          </a:p>
          <a:p>
            <a:r>
              <a:rPr lang="en-US" dirty="0"/>
              <a:t>Power capacity and access</a:t>
            </a:r>
          </a:p>
          <a:p>
            <a:r>
              <a:rPr lang="en-US" dirty="0"/>
              <a:t>How can different electricity consumption needs work together?</a:t>
            </a:r>
          </a:p>
          <a:p>
            <a:r>
              <a:rPr lang="en-US" dirty="0"/>
              <a:t>Options re: billing tariffs, programs</a:t>
            </a:r>
          </a:p>
          <a:p>
            <a:pPr lvl="1"/>
            <a:r>
              <a:rPr lang="en-US" dirty="0"/>
              <a:t>New VGI oriented tariffs from each IOU</a:t>
            </a:r>
          </a:p>
          <a:p>
            <a:pPr lvl="1"/>
            <a:r>
              <a:rPr lang="en-US" dirty="0"/>
              <a:t>Continued demonstration projects (PG&amp;E V2X and SCE Rialto USD, Large Oakland Unified Zum V2G)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1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FAF2D-B21B-7D09-5D84-9F27A367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56" y="490601"/>
            <a:ext cx="750112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Evaluation Year 3 (2023)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Fleet, Public&amp; Workplace Charging Investments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D6C4D-8D48-E36F-1602-5CF203B3E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520" y="0"/>
            <a:ext cx="527348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8D9B9-63DD-A787-FA6F-FD4687D56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581" y="1932983"/>
            <a:ext cx="3943900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5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617BB2-8FA1-5493-7084-5306D61BA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" b="2008"/>
          <a:stretch/>
        </p:blipFill>
        <p:spPr>
          <a:xfrm>
            <a:off x="4572000" y="1254004"/>
            <a:ext cx="7595616" cy="558180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3993-A85D-5525-7AED-8E427856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41480" cy="1325563"/>
          </a:xfrm>
        </p:spPr>
        <p:txBody>
          <a:bodyPr anchor="t"/>
          <a:lstStyle/>
          <a:p>
            <a:r>
              <a:rPr lang="en-US" dirty="0"/>
              <a:t>Pritchard Hierarchy of Electric Vehicle Charging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62F0A6-B6D9-3965-005F-2F1B6CFC6B1C}"/>
              </a:ext>
            </a:extLst>
          </p:cNvPr>
          <p:cNvSpPr txBox="1">
            <a:spLocks/>
          </p:cNvSpPr>
          <p:nvPr/>
        </p:nvSpPr>
        <p:spPr>
          <a:xfrm>
            <a:off x="0" y="1764078"/>
            <a:ext cx="6291072" cy="2316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Make sure assets provide vehicle utilization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do the special stuff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Iterate, assess, implement, reassess along the way</a:t>
            </a:r>
          </a:p>
        </p:txBody>
      </p:sp>
    </p:spTree>
    <p:extLst>
      <p:ext uri="{BB962C8B-B14F-4D97-AF65-F5344CB8AC3E}">
        <p14:creationId xmlns:p14="http://schemas.microsoft.com/office/powerpoint/2010/main" val="45561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576B-6947-9A1D-CAC1-59B457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School bus (and other markets) Charging Operations</a:t>
            </a:r>
            <a:br>
              <a:rPr lang="en-US" dirty="0"/>
            </a:br>
            <a:r>
              <a:rPr lang="en-US" sz="3600" dirty="0"/>
              <a:t>AMI (utility meter data)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CFDF4-0587-FDCF-79D4-08C164B7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11" y="2069476"/>
            <a:ext cx="7098890" cy="4788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0A6B95-7CE2-B503-7B85-594064322549}"/>
              </a:ext>
            </a:extLst>
          </p:cNvPr>
          <p:cNvSpPr/>
          <p:nvPr/>
        </p:nvSpPr>
        <p:spPr>
          <a:xfrm>
            <a:off x="5356972" y="2578308"/>
            <a:ext cx="6835028" cy="2158585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7F9BF-014F-6381-8E6F-048524C46445}"/>
              </a:ext>
            </a:extLst>
          </p:cNvPr>
          <p:cNvSpPr/>
          <p:nvPr/>
        </p:nvSpPr>
        <p:spPr>
          <a:xfrm>
            <a:off x="8769245" y="4738413"/>
            <a:ext cx="3422753" cy="2158585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4EC172-AB86-D3BA-DEDB-AEE35217CC65}"/>
              </a:ext>
            </a:extLst>
          </p:cNvPr>
          <p:cNvGrpSpPr>
            <a:grpSpLocks noChangeAspect="1"/>
          </p:cNvGrpSpPr>
          <p:nvPr/>
        </p:nvGrpSpPr>
        <p:grpSpPr>
          <a:xfrm>
            <a:off x="4471417" y="1646701"/>
            <a:ext cx="7720584" cy="5250298"/>
            <a:chOff x="5093110" y="2069476"/>
            <a:chExt cx="7098890" cy="4827522"/>
          </a:xfrm>
          <a:solidFill>
            <a:schemeClr val="bg1">
              <a:alpha val="70000"/>
            </a:schemeClr>
          </a:solidFill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439F77-222D-90BE-15BF-9FBD7AEDD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3110" y="2069476"/>
              <a:ext cx="7098890" cy="4788524"/>
            </a:xfrm>
            <a:prstGeom prst="rect">
              <a:avLst/>
            </a:prstGeom>
            <a:grpFill/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2545AC-70A6-914B-4952-FABCB3EA47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56971" y="2578308"/>
              <a:ext cx="6835028" cy="4318690"/>
              <a:chOff x="5356971" y="2578308"/>
              <a:chExt cx="6835028" cy="431869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AAF650-4922-C8CC-6067-806630E7E739}"/>
                  </a:ext>
                </a:extLst>
              </p:cNvPr>
              <p:cNvSpPr/>
              <p:nvPr/>
            </p:nvSpPr>
            <p:spPr>
              <a:xfrm>
                <a:off x="5356971" y="2578308"/>
                <a:ext cx="6835028" cy="21585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370526-2AC4-EAED-B30F-D7455874BE64}"/>
                  </a:ext>
                </a:extLst>
              </p:cNvPr>
              <p:cNvSpPr/>
              <p:nvPr/>
            </p:nvSpPr>
            <p:spPr>
              <a:xfrm>
                <a:off x="8769244" y="4738413"/>
                <a:ext cx="3422753" cy="21585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A492B-9534-0855-0339-21A1E879D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8616" y="1677938"/>
            <a:ext cx="551589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Typical morning peak at 10AM</a:t>
            </a:r>
          </a:p>
          <a:p>
            <a:pPr lvl="1"/>
            <a:r>
              <a:rPr lang="en-US" sz="2000" dirty="0"/>
              <a:t>&lt;5 hours of dwell time</a:t>
            </a:r>
          </a:p>
          <a:p>
            <a:r>
              <a:rPr lang="en-US" sz="2400" dirty="0"/>
              <a:t>Typical evening charging</a:t>
            </a:r>
          </a:p>
          <a:p>
            <a:pPr lvl="1"/>
            <a:r>
              <a:rPr lang="en-US" sz="2000" dirty="0"/>
              <a:t>&gt;12 hours of dwell time</a:t>
            </a:r>
          </a:p>
          <a:p>
            <a:pPr lvl="1"/>
            <a:r>
              <a:rPr lang="en-US" sz="2000" dirty="0"/>
              <a:t>Two evening peaks </a:t>
            </a:r>
          </a:p>
          <a:p>
            <a:pPr lvl="2"/>
            <a:r>
              <a:rPr lang="en-US" sz="1600" i="1" dirty="0">
                <a:solidFill>
                  <a:srgbClr val="FF0000"/>
                </a:solidFill>
              </a:rPr>
              <a:t>split by use of load management</a:t>
            </a:r>
          </a:p>
        </p:txBody>
      </p:sp>
    </p:spTree>
    <p:extLst>
      <p:ext uri="{BB962C8B-B14F-4D97-AF65-F5344CB8AC3E}">
        <p14:creationId xmlns:p14="http://schemas.microsoft.com/office/powerpoint/2010/main" val="67507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A398-5BFC-6329-75DA-05B86D39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051792" cy="749841"/>
          </a:xfrm>
        </p:spPr>
        <p:txBody>
          <a:bodyPr anchor="t">
            <a:normAutofit/>
          </a:bodyPr>
          <a:lstStyle/>
          <a:p>
            <a:r>
              <a:rPr lang="en-US" dirty="0"/>
              <a:t>Network Service Provider (Charging Session) Data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B40B37-28DC-064C-13D6-693E194DA9A7}"/>
              </a:ext>
            </a:extLst>
          </p:cNvPr>
          <p:cNvGrpSpPr>
            <a:grpSpLocks noChangeAspect="1"/>
          </p:cNvGrpSpPr>
          <p:nvPr/>
        </p:nvGrpSpPr>
        <p:grpSpPr>
          <a:xfrm>
            <a:off x="4359276" y="2029968"/>
            <a:ext cx="7832725" cy="4867030"/>
            <a:chOff x="4846321" y="2332604"/>
            <a:chExt cx="7345680" cy="45643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7FF5F0-92EA-8650-1DB5-DC8D934F0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6321" y="2468989"/>
              <a:ext cx="7345680" cy="438901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76BBCF-79C3-E808-034D-DB09ACB60792}"/>
                </a:ext>
              </a:extLst>
            </p:cNvPr>
            <p:cNvSpPr/>
            <p:nvPr/>
          </p:nvSpPr>
          <p:spPr>
            <a:xfrm>
              <a:off x="4968104" y="2332604"/>
              <a:ext cx="7223895" cy="228139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16BB1-5438-C017-248D-9817D7768589}"/>
                </a:ext>
              </a:extLst>
            </p:cNvPr>
            <p:cNvSpPr/>
            <p:nvPr/>
          </p:nvSpPr>
          <p:spPr>
            <a:xfrm>
              <a:off x="8574512" y="4615604"/>
              <a:ext cx="3617485" cy="228139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4BDE7-22E0-10C4-DAF1-EC5C44B8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" y="1075784"/>
            <a:ext cx="6961632" cy="4351338"/>
          </a:xfrm>
        </p:spPr>
        <p:txBody>
          <a:bodyPr/>
          <a:lstStyle/>
          <a:p>
            <a:r>
              <a:rPr lang="en-US" dirty="0"/>
              <a:t>Useful to characterize “charging flexibility”</a:t>
            </a:r>
          </a:p>
          <a:p>
            <a:r>
              <a:rPr lang="en-US" dirty="0"/>
              <a:t>Time stamps </a:t>
            </a:r>
          </a:p>
          <a:p>
            <a:pPr lvl="1"/>
            <a:r>
              <a:rPr lang="en-US" dirty="0"/>
              <a:t>Session start (plug in/out)</a:t>
            </a:r>
          </a:p>
          <a:p>
            <a:pPr lvl="1"/>
            <a:r>
              <a:rPr lang="en-US" dirty="0"/>
              <a:t>Power draw (start/end) </a:t>
            </a:r>
          </a:p>
          <a:p>
            <a:r>
              <a:rPr lang="en-US" dirty="0"/>
              <a:t>Consumption and demand</a:t>
            </a:r>
          </a:p>
          <a:p>
            <a:r>
              <a:rPr lang="en-US" dirty="0"/>
              <a:t>EVSE/port</a:t>
            </a:r>
          </a:p>
        </p:txBody>
      </p:sp>
    </p:spTree>
    <p:extLst>
      <p:ext uri="{BB962C8B-B14F-4D97-AF65-F5344CB8AC3E}">
        <p14:creationId xmlns:p14="http://schemas.microsoft.com/office/powerpoint/2010/main" val="149210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015E-2B45-4192-1FAC-A212AB99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79808" cy="731519"/>
          </a:xfrm>
        </p:spPr>
        <p:txBody>
          <a:bodyPr>
            <a:normAutofit fontScale="90000"/>
          </a:bodyPr>
          <a:lstStyle/>
          <a:p>
            <a:r>
              <a:rPr lang="en-US" dirty="0"/>
              <a:t>Plentiful Opportunity to Save $$$ on Monthly Utility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1BE30-2514-F702-CB44-11697C9C4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0962" y="3300984"/>
            <a:ext cx="6342889" cy="3557016"/>
          </a:xfrm>
        </p:spPr>
        <p:txBody>
          <a:bodyPr>
            <a:normAutofit/>
          </a:bodyPr>
          <a:lstStyle/>
          <a:p>
            <a:r>
              <a:rPr lang="en-US" sz="2400" dirty="0"/>
              <a:t>Cost and GHG analysis based on Charging Flexibility &amp; hardware</a:t>
            </a:r>
          </a:p>
          <a:p>
            <a:r>
              <a:rPr lang="en-US" sz="2400" dirty="0"/>
              <a:t>Other utilities have aligned Super Off Peak (lowest cost times) with least emissions times</a:t>
            </a:r>
          </a:p>
          <a:p>
            <a:pPr lvl="1"/>
            <a:r>
              <a:rPr lang="en-US" sz="2000" dirty="0"/>
              <a:t>SDG&amp;E is in process with CPUC</a:t>
            </a:r>
          </a:p>
          <a:p>
            <a:r>
              <a:rPr lang="en-US" sz="2400" dirty="0"/>
              <a:t>Optimization prioritized Cost savings </a:t>
            </a:r>
          </a:p>
          <a:p>
            <a:pPr lvl="1"/>
            <a:r>
              <a:rPr lang="en-US" sz="2000" dirty="0"/>
              <a:t>Following Year 4 (2024) analysis to dig into emissions optimization</a:t>
            </a:r>
          </a:p>
          <a:p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E956DD-B06B-2120-A575-81E573006140}"/>
              </a:ext>
            </a:extLst>
          </p:cNvPr>
          <p:cNvGrpSpPr>
            <a:grpSpLocks noChangeAspect="1"/>
          </p:cNvGrpSpPr>
          <p:nvPr/>
        </p:nvGrpSpPr>
        <p:grpSpPr>
          <a:xfrm>
            <a:off x="5413248" y="1449839"/>
            <a:ext cx="6766560" cy="4861461"/>
            <a:chOff x="5413248" y="1449839"/>
            <a:chExt cx="6766560" cy="48614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B89945-01FF-859F-288D-B85F333C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936"/>
            <a:stretch/>
          </p:blipFill>
          <p:spPr>
            <a:xfrm>
              <a:off x="5413248" y="1449839"/>
              <a:ext cx="6766560" cy="4861461"/>
            </a:xfrm>
            <a:prstGeom prst="rect">
              <a:avLst/>
            </a:prstGeom>
          </p:spPr>
        </p:pic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D18FCEB5-A48B-29B8-AF40-3374B38B8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" t="1526" r="3254" b="16325"/>
            <a:stretch/>
          </p:blipFill>
          <p:spPr>
            <a:xfrm>
              <a:off x="10391104" y="1946995"/>
              <a:ext cx="1345267" cy="851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58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E909-2E64-4A06-D9CF-23596A84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anchor="t"/>
          <a:lstStyle/>
          <a:p>
            <a:r>
              <a:rPr lang="en-US" dirty="0"/>
              <a:t>General Reporting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F3978-0FA7-B764-906B-EFE6FB1D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430" y="1080385"/>
            <a:ext cx="6065520" cy="4351338"/>
          </a:xfrm>
        </p:spPr>
        <p:txBody>
          <a:bodyPr/>
          <a:lstStyle/>
          <a:p>
            <a:r>
              <a:rPr lang="en-US" dirty="0"/>
              <a:t>Costs by Site, installed kW, Vehicle</a:t>
            </a:r>
          </a:p>
          <a:p>
            <a:pPr lvl="1"/>
            <a:r>
              <a:rPr lang="en-US" dirty="0"/>
              <a:t>See also HD, MD, Transit Bus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2BFA67-781D-25D4-4868-C883A4A38C54}"/>
              </a:ext>
            </a:extLst>
          </p:cNvPr>
          <p:cNvGrpSpPr>
            <a:grpSpLocks noChangeAspect="1"/>
          </p:cNvGrpSpPr>
          <p:nvPr/>
        </p:nvGrpSpPr>
        <p:grpSpPr>
          <a:xfrm>
            <a:off x="5861507" y="530352"/>
            <a:ext cx="6330493" cy="6327649"/>
            <a:chOff x="6466676" y="1135249"/>
            <a:chExt cx="5725324" cy="57227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C6D70F-1F63-A58C-F0C2-DFF7B0A13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485" t="61291" r="8089" b="887"/>
            <a:stretch/>
          </p:blipFill>
          <p:spPr>
            <a:xfrm>
              <a:off x="6466676" y="3474537"/>
              <a:ext cx="5725324" cy="33834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2E523E-249D-7AD1-E39A-47E2AD6F4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6676" y="1135249"/>
              <a:ext cx="5725324" cy="2248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41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9C0C-D78A-782A-44E3-9A100E36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896" y="-101413"/>
            <a:ext cx="10515600" cy="1325563"/>
          </a:xfrm>
        </p:spPr>
        <p:txBody>
          <a:bodyPr anchor="t"/>
          <a:lstStyle/>
          <a:p>
            <a:r>
              <a:rPr lang="en-US" dirty="0"/>
              <a:t>Cajon Valley EV and V2G Pilot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08F49C-988D-F286-F2DA-7FCABF1B3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0446" y="3425407"/>
            <a:ext cx="5430253" cy="343243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816AC1-EFB0-EAB4-982F-AF38B669F1C1}"/>
              </a:ext>
            </a:extLst>
          </p:cNvPr>
          <p:cNvSpPr txBox="1"/>
          <p:nvPr/>
        </p:nvSpPr>
        <p:spPr>
          <a:xfrm>
            <a:off x="0" y="843677"/>
            <a:ext cx="59618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option to jointly bill Building &amp; EV Charging</a:t>
            </a:r>
          </a:p>
          <a:p>
            <a:r>
              <a:rPr lang="en-US" dirty="0"/>
              <a:t>Several years of operations</a:t>
            </a:r>
          </a:p>
          <a:p>
            <a:r>
              <a:rPr lang="en-US" dirty="0"/>
              <a:t>Early generation technology (buses and chargers)</a:t>
            </a:r>
          </a:p>
          <a:p>
            <a:r>
              <a:rPr lang="en-US" dirty="0"/>
              <a:t>Discharging under SDG&amp;E’s ELRP in ‘22&amp;’23 (as reported)</a:t>
            </a:r>
          </a:p>
          <a:p>
            <a:endParaRPr lang="en-US" dirty="0"/>
          </a:p>
          <a:p>
            <a:r>
              <a:rPr lang="en-US" sz="1600" dirty="0"/>
              <a:t>6 Borg Warner – Rhombus DC chargers</a:t>
            </a:r>
          </a:p>
          <a:p>
            <a:r>
              <a:rPr lang="en-US" sz="1600" dirty="0"/>
              <a:t>Mix of bus generations</a:t>
            </a:r>
          </a:p>
          <a:p>
            <a:r>
              <a:rPr lang="en-US" sz="1600" dirty="0"/>
              <a:t>	45-60kw charging</a:t>
            </a:r>
          </a:p>
          <a:p>
            <a:r>
              <a:rPr lang="en-US" sz="1600" dirty="0"/>
              <a:t>	25-45 kw discharge</a:t>
            </a:r>
          </a:p>
          <a:p>
            <a:r>
              <a:rPr lang="en-US" sz="1600" dirty="0"/>
              <a:t>	120-210 kWh</a:t>
            </a:r>
          </a:p>
          <a:p>
            <a:r>
              <a:rPr lang="en-US" sz="1600" dirty="0"/>
              <a:t>	One data logger swapped mid project to another bus</a:t>
            </a:r>
          </a:p>
          <a:p>
            <a:endParaRPr lang="en-US" sz="1600" dirty="0"/>
          </a:p>
          <a:p>
            <a:r>
              <a:rPr lang="en-US" sz="1600" dirty="0"/>
              <a:t>Significant mix of DC &amp; Level 2 Charging</a:t>
            </a:r>
          </a:p>
          <a:p>
            <a:r>
              <a:rPr lang="en-US" sz="1600" dirty="0"/>
              <a:t>	L2 an indicator of DC issues </a:t>
            </a:r>
          </a:p>
          <a:p>
            <a:r>
              <a:rPr lang="en-US" sz="1600" dirty="0"/>
              <a:t>		results in limiting V2G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15676-C995-83F4-7563-CE387D7188ED}"/>
              </a:ext>
            </a:extLst>
          </p:cNvPr>
          <p:cNvGrpSpPr/>
          <p:nvPr/>
        </p:nvGrpSpPr>
        <p:grpSpPr>
          <a:xfrm>
            <a:off x="6376654" y="1020097"/>
            <a:ext cx="5944776" cy="2232481"/>
            <a:chOff x="6404086" y="4625519"/>
            <a:chExt cx="5944776" cy="22324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9E2244-3144-7487-073E-D060A0858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4086" y="4625519"/>
              <a:ext cx="5787914" cy="22324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8BC519-1DF4-FD5D-B435-46D917C3603E}"/>
                </a:ext>
              </a:extLst>
            </p:cNvPr>
            <p:cNvSpPr txBox="1"/>
            <p:nvPr/>
          </p:nvSpPr>
          <p:spPr>
            <a:xfrm rot="21030456">
              <a:off x="6692012" y="5747107"/>
              <a:ext cx="5656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Significant energy remaining in battery after each driving shift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38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96F37-F720-F23E-7061-FC2B5257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613"/>
            <a:ext cx="10515600" cy="1325563"/>
          </a:xfrm>
        </p:spPr>
        <p:txBody>
          <a:bodyPr/>
          <a:lstStyle/>
          <a:p>
            <a:r>
              <a:rPr lang="en-US" dirty="0"/>
              <a:t>Bus and Building Experience and Modeling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E3F20-AAA2-06A4-4BDD-77EC21A9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700"/>
            <a:ext cx="4760169" cy="57970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FC3BE40-A17E-8EB4-2412-675A301D623A}"/>
              </a:ext>
            </a:extLst>
          </p:cNvPr>
          <p:cNvGrpSpPr>
            <a:grpSpLocks noChangeAspect="1"/>
          </p:cNvGrpSpPr>
          <p:nvPr/>
        </p:nvGrpSpPr>
        <p:grpSpPr>
          <a:xfrm>
            <a:off x="5678424" y="1166627"/>
            <a:ext cx="6507890" cy="3148630"/>
            <a:chOff x="4804224" y="3068084"/>
            <a:chExt cx="7282680" cy="35234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98CB9F-544D-478E-B728-4B8EC1DB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4224" y="3068084"/>
              <a:ext cx="7282680" cy="352348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5C7AF6-4E59-49A4-6739-A4DBD325BBEF}"/>
                </a:ext>
              </a:extLst>
            </p:cNvPr>
            <p:cNvSpPr txBox="1"/>
            <p:nvPr/>
          </p:nvSpPr>
          <p:spPr>
            <a:xfrm>
              <a:off x="7567849" y="5695838"/>
              <a:ext cx="2443617" cy="30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(small for 6-chargers &amp; buses)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025ADB-3C46-0251-707C-E1E3FCA1C4D4}"/>
                </a:ext>
              </a:extLst>
            </p:cNvPr>
            <p:cNvCxnSpPr>
              <a:cxnSpLocks/>
            </p:cNvCxnSpPr>
            <p:nvPr/>
          </p:nvCxnSpPr>
          <p:spPr>
            <a:xfrm>
              <a:off x="4891313" y="3918857"/>
              <a:ext cx="258354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B12AC5-2346-C51D-B641-83715426DDC2}"/>
                </a:ext>
              </a:extLst>
            </p:cNvPr>
            <p:cNvCxnSpPr>
              <a:cxnSpLocks/>
            </p:cNvCxnSpPr>
            <p:nvPr/>
          </p:nvCxnSpPr>
          <p:spPr>
            <a:xfrm>
              <a:off x="6435926" y="4761592"/>
              <a:ext cx="317253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826789-CF10-E6FD-9256-C3FC31590EA6}"/>
                </a:ext>
              </a:extLst>
            </p:cNvPr>
            <p:cNvCxnSpPr>
              <a:cxnSpLocks/>
            </p:cNvCxnSpPr>
            <p:nvPr/>
          </p:nvCxnSpPr>
          <p:spPr>
            <a:xfrm>
              <a:off x="8315526" y="5573485"/>
              <a:ext cx="117681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090038-A57E-77A6-B9E9-57543FF9DFB4}"/>
                </a:ext>
              </a:extLst>
            </p:cNvPr>
            <p:cNvCxnSpPr>
              <a:cxnSpLocks/>
            </p:cNvCxnSpPr>
            <p:nvPr/>
          </p:nvCxnSpPr>
          <p:spPr>
            <a:xfrm>
              <a:off x="4891313" y="5758542"/>
              <a:ext cx="20610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508BBF-E74D-7ECA-6502-FAA333CEC2CF}"/>
                </a:ext>
              </a:extLst>
            </p:cNvPr>
            <p:cNvSpPr/>
            <p:nvPr/>
          </p:nvSpPr>
          <p:spPr>
            <a:xfrm>
              <a:off x="10085614" y="4122090"/>
              <a:ext cx="2001290" cy="208609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685B8B7-1EB5-F057-442A-97F8BFF17978}"/>
                </a:ext>
              </a:extLst>
            </p:cNvPr>
            <p:cNvSpPr/>
            <p:nvPr/>
          </p:nvSpPr>
          <p:spPr>
            <a:xfrm>
              <a:off x="10085614" y="4966985"/>
              <a:ext cx="2001290" cy="208609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91E317-D2B4-0017-C48C-1E6FCA11FB91}"/>
                </a:ext>
              </a:extLst>
            </p:cNvPr>
            <p:cNvSpPr/>
            <p:nvPr/>
          </p:nvSpPr>
          <p:spPr>
            <a:xfrm>
              <a:off x="10085614" y="5745423"/>
              <a:ext cx="2001290" cy="208609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365 - Daily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5795D73-8991-124A-6322-1E3F85F1F8D6}"/>
              </a:ext>
            </a:extLst>
          </p:cNvPr>
          <p:cNvSpPr/>
          <p:nvPr/>
        </p:nvSpPr>
        <p:spPr>
          <a:xfrm>
            <a:off x="2112264" y="1792224"/>
            <a:ext cx="283898" cy="460857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2B29081-37D7-A0D9-A9D4-2478AA60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766" y="4655507"/>
            <a:ext cx="6587548" cy="2134230"/>
          </a:xfrm>
        </p:spPr>
        <p:txBody>
          <a:bodyPr>
            <a:normAutofit/>
          </a:bodyPr>
          <a:lstStyle/>
          <a:p>
            <a:r>
              <a:rPr lang="en-US" sz="1800" dirty="0"/>
              <a:t>Limited (~50) hours of annual ELRP availability</a:t>
            </a:r>
          </a:p>
          <a:p>
            <a:r>
              <a:rPr lang="en-US" sz="1800" dirty="0"/>
              <a:t>Increase usable hours throughout year with Net Metering (&gt;500%) and Peak Shaving (&gt;900%)</a:t>
            </a:r>
          </a:p>
          <a:p>
            <a:r>
              <a:rPr lang="en-US" sz="1800" dirty="0"/>
              <a:t>Some opportunity to charge before On Peak</a:t>
            </a:r>
          </a:p>
          <a:p>
            <a:pPr lvl="1"/>
            <a:r>
              <a:rPr lang="en-US" sz="1600" dirty="0"/>
              <a:t>Prepare for energy-price arbitrage from Net Metering discharge</a:t>
            </a:r>
          </a:p>
          <a:p>
            <a:r>
              <a:rPr lang="en-US" sz="1800" dirty="0"/>
              <a:t>Future V2G oriented rates on horizon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DFC73F-B886-3F73-AFE7-8FE922688699}"/>
              </a:ext>
            </a:extLst>
          </p:cNvPr>
          <p:cNvCxnSpPr>
            <a:cxnSpLocks/>
          </p:cNvCxnSpPr>
          <p:nvPr/>
        </p:nvCxnSpPr>
        <p:spPr>
          <a:xfrm flipH="1">
            <a:off x="3282696" y="5865300"/>
            <a:ext cx="2316070" cy="1157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4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463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San Diego Regional Clean Cities  School Bus Electrification - Lunch &amp; Learn 1/9/25 Energetics, CLEAResult Energy Sustainability Consulting Jason Greenblatt &amp; Kevin Wood</vt:lpstr>
      <vt:lpstr>PowerPoint Presentation</vt:lpstr>
      <vt:lpstr>Pritchard Hierarchy of Electric Vehicle Charging</vt:lpstr>
      <vt:lpstr>School bus (and other markets) Charging Operations AMI (utility meter data)</vt:lpstr>
      <vt:lpstr>Network Service Provider (Charging Session) Data</vt:lpstr>
      <vt:lpstr>Plentiful Opportunity to Save $$$ on Monthly Utility Bills</vt:lpstr>
      <vt:lpstr>General Reporting Awareness</vt:lpstr>
      <vt:lpstr>Cajon Valley EV and V2G Pilot</vt:lpstr>
      <vt:lpstr>Bus and Building Experience and Modeling</vt:lpstr>
      <vt:lpstr>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Greenblatt</dc:creator>
  <cp:lastModifiedBy>Jason Greenblatt</cp:lastModifiedBy>
  <cp:revision>1</cp:revision>
  <dcterms:created xsi:type="dcterms:W3CDTF">2025-01-07T19:43:58Z</dcterms:created>
  <dcterms:modified xsi:type="dcterms:W3CDTF">2025-01-08T22:41:37Z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1853398476</vt:i4>
  </property>
  <property fmtid="{D5CDD505-2E9C-101B-9397-08002B2CF9AE}" pid="3" name="_NewReviewCycle">
    <vt:lpwstr/>
  </property>
  <property fmtid="{D5CDD505-2E9C-101B-9397-08002B2CF9AE}" pid="4" name="_EmailSubject">
    <vt:lpwstr>ppt for Cajon Valley 1.9.25</vt:lpwstr>
  </property>
  <property fmtid="{D5CDD505-2E9C-101B-9397-08002B2CF9AE}" pid="5" name="_AuthorEmail">
    <vt:lpwstr>JGreenblatt@energetics.com</vt:lpwstr>
  </property>
  <property fmtid="{D5CDD505-2E9C-101B-9397-08002B2CF9AE}" pid="6" name="_AuthorEmailDisplayName">
    <vt:lpwstr>Jason Greenblatt</vt:lpwstr>
  </property>
</Properties>
</file>